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62" r:id="rId10"/>
    <p:sldId id="263" r:id="rId11"/>
    <p:sldId id="264" r:id="rId12"/>
    <p:sldId id="265" r:id="rId13"/>
    <p:sldId id="266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4A4892"/>
    <a:srgbClr val="DEC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EBEF5-ABFD-4D6E-954F-97AA12E151F3}" v="74" dt="2023-11-10T15:38:51.7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6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.duquevazquez" userId="e98ca7be-4693-4b4e-aac2-1fa4b3a593fd" providerId="ADAL" clId="{86B1E1AB-0F39-4015-9C8F-0C9DDA0D9C29}"/>
    <pc:docChg chg="undo custSel addSld delSld modSld">
      <pc:chgData name="ef.duquevazquez" userId="e98ca7be-4693-4b4e-aac2-1fa4b3a593fd" providerId="ADAL" clId="{86B1E1AB-0F39-4015-9C8F-0C9DDA0D9C29}" dt="2023-10-30T20:53:09.381" v="149" actId="14100"/>
      <pc:docMkLst>
        <pc:docMk/>
      </pc:docMkLst>
      <pc:sldChg chg="modSp mod">
        <pc:chgData name="ef.duquevazquez" userId="e98ca7be-4693-4b4e-aac2-1fa4b3a593fd" providerId="ADAL" clId="{86B1E1AB-0F39-4015-9C8F-0C9DDA0D9C29}" dt="2023-10-26T15:30:57.793" v="0" actId="20577"/>
        <pc:sldMkLst>
          <pc:docMk/>
          <pc:sldMk cId="799868747" sldId="256"/>
        </pc:sldMkLst>
        <pc:spChg chg="mod">
          <ac:chgData name="ef.duquevazquez" userId="e98ca7be-4693-4b4e-aac2-1fa4b3a593fd" providerId="ADAL" clId="{86B1E1AB-0F39-4015-9C8F-0C9DDA0D9C29}" dt="2023-10-26T15:30:57.793" v="0" actId="20577"/>
          <ac:spMkLst>
            <pc:docMk/>
            <pc:sldMk cId="799868747" sldId="256"/>
            <ac:spMk id="4" creationId="{82EE0857-40C3-40E3-B387-7FBF07A62174}"/>
          </ac:spMkLst>
        </pc:spChg>
      </pc:sldChg>
      <pc:sldChg chg="addSp modSp mod">
        <pc:chgData name="ef.duquevazquez" userId="e98ca7be-4693-4b4e-aac2-1fa4b3a593fd" providerId="ADAL" clId="{86B1E1AB-0F39-4015-9C8F-0C9DDA0D9C29}" dt="2023-10-27T16:59:27.698" v="146" actId="1582"/>
        <pc:sldMkLst>
          <pc:docMk/>
          <pc:sldMk cId="797156782" sldId="257"/>
        </pc:sldMkLst>
        <pc:spChg chg="add mod">
          <ac:chgData name="ef.duquevazquez" userId="e98ca7be-4693-4b4e-aac2-1fa4b3a593fd" providerId="ADAL" clId="{86B1E1AB-0F39-4015-9C8F-0C9DDA0D9C29}" dt="2023-10-27T16:59:27.698" v="146" actId="1582"/>
          <ac:spMkLst>
            <pc:docMk/>
            <pc:sldMk cId="797156782" sldId="257"/>
            <ac:spMk id="5" creationId="{717C655C-0068-126F-F123-9A305244BCB5}"/>
          </ac:spMkLst>
        </pc:spChg>
        <pc:picChg chg="mod">
          <ac:chgData name="ef.duquevazquez" userId="e98ca7be-4693-4b4e-aac2-1fa4b3a593fd" providerId="ADAL" clId="{86B1E1AB-0F39-4015-9C8F-0C9DDA0D9C29}" dt="2023-10-26T15:32:45.250" v="1" actId="14826"/>
          <ac:picMkLst>
            <pc:docMk/>
            <pc:sldMk cId="797156782" sldId="257"/>
            <ac:picMk id="6" creationId="{2EAB994A-3C63-15B6-F5CC-B4D340AE20C2}"/>
          </ac:picMkLst>
        </pc:picChg>
      </pc:sldChg>
      <pc:sldChg chg="modSp">
        <pc:chgData name="ef.duquevazquez" userId="e98ca7be-4693-4b4e-aac2-1fa4b3a593fd" providerId="ADAL" clId="{86B1E1AB-0F39-4015-9C8F-0C9DDA0D9C29}" dt="2023-10-26T15:32:58.019" v="2" actId="14826"/>
        <pc:sldMkLst>
          <pc:docMk/>
          <pc:sldMk cId="4249545952" sldId="258"/>
        </pc:sldMkLst>
        <pc:picChg chg="mod">
          <ac:chgData name="ef.duquevazquez" userId="e98ca7be-4693-4b4e-aac2-1fa4b3a593fd" providerId="ADAL" clId="{86B1E1AB-0F39-4015-9C8F-0C9DDA0D9C29}" dt="2023-10-26T15:32:58.019" v="2" actId="14826"/>
          <ac:picMkLst>
            <pc:docMk/>
            <pc:sldMk cId="4249545952" sldId="258"/>
            <ac:picMk id="7" creationId="{74C5F85D-02DA-2984-64E5-DB937994092F}"/>
          </ac:picMkLst>
        </pc:picChg>
      </pc:sldChg>
      <pc:sldChg chg="modSp">
        <pc:chgData name="ef.duquevazquez" userId="e98ca7be-4693-4b4e-aac2-1fa4b3a593fd" providerId="ADAL" clId="{86B1E1AB-0F39-4015-9C8F-0C9DDA0D9C29}" dt="2023-10-26T15:33:06.770" v="3" actId="14826"/>
        <pc:sldMkLst>
          <pc:docMk/>
          <pc:sldMk cId="2958988214" sldId="259"/>
        </pc:sldMkLst>
        <pc:picChg chg="mod">
          <ac:chgData name="ef.duquevazquez" userId="e98ca7be-4693-4b4e-aac2-1fa4b3a593fd" providerId="ADAL" clId="{86B1E1AB-0F39-4015-9C8F-0C9DDA0D9C29}" dt="2023-10-26T15:33:06.770" v="3" actId="14826"/>
          <ac:picMkLst>
            <pc:docMk/>
            <pc:sldMk cId="2958988214" sldId="259"/>
            <ac:picMk id="7" creationId="{63BB288A-0AFA-065B-8FBD-0531EB2918B4}"/>
          </ac:picMkLst>
        </pc:picChg>
      </pc:sldChg>
      <pc:sldChg chg="modSp">
        <pc:chgData name="ef.duquevazquez" userId="e98ca7be-4693-4b4e-aac2-1fa4b3a593fd" providerId="ADAL" clId="{86B1E1AB-0F39-4015-9C8F-0C9DDA0D9C29}" dt="2023-10-26T15:33:15.893" v="4" actId="14826"/>
        <pc:sldMkLst>
          <pc:docMk/>
          <pc:sldMk cId="1203185186" sldId="260"/>
        </pc:sldMkLst>
        <pc:picChg chg="mod">
          <ac:chgData name="ef.duquevazquez" userId="e98ca7be-4693-4b4e-aac2-1fa4b3a593fd" providerId="ADAL" clId="{86B1E1AB-0F39-4015-9C8F-0C9DDA0D9C29}" dt="2023-10-26T15:33:15.893" v="4" actId="14826"/>
          <ac:picMkLst>
            <pc:docMk/>
            <pc:sldMk cId="1203185186" sldId="260"/>
            <ac:picMk id="7" creationId="{51199F53-030C-71DD-B583-5A046B4570FD}"/>
          </ac:picMkLst>
        </pc:picChg>
      </pc:sldChg>
      <pc:sldChg chg="modSp">
        <pc:chgData name="ef.duquevazquez" userId="e98ca7be-4693-4b4e-aac2-1fa4b3a593fd" providerId="ADAL" clId="{86B1E1AB-0F39-4015-9C8F-0C9DDA0D9C29}" dt="2023-10-26T15:33:26.657" v="5" actId="14826"/>
        <pc:sldMkLst>
          <pc:docMk/>
          <pc:sldMk cId="267391413" sldId="261"/>
        </pc:sldMkLst>
        <pc:picChg chg="mod">
          <ac:chgData name="ef.duquevazquez" userId="e98ca7be-4693-4b4e-aac2-1fa4b3a593fd" providerId="ADAL" clId="{86B1E1AB-0F39-4015-9C8F-0C9DDA0D9C29}" dt="2023-10-26T15:33:26.657" v="5" actId="14826"/>
          <ac:picMkLst>
            <pc:docMk/>
            <pc:sldMk cId="267391413" sldId="261"/>
            <ac:picMk id="9" creationId="{35A541CD-9833-7340-F55A-A7EE06103123}"/>
          </ac:picMkLst>
        </pc:picChg>
      </pc:sldChg>
      <pc:sldChg chg="modSp">
        <pc:chgData name="ef.duquevazquez" userId="e98ca7be-4693-4b4e-aac2-1fa4b3a593fd" providerId="ADAL" clId="{86B1E1AB-0F39-4015-9C8F-0C9DDA0D9C29}" dt="2023-10-26T15:35:29.455" v="16" actId="14826"/>
        <pc:sldMkLst>
          <pc:docMk/>
          <pc:sldMk cId="403546804" sldId="262"/>
        </pc:sldMkLst>
        <pc:picChg chg="mod">
          <ac:chgData name="ef.duquevazquez" userId="e98ca7be-4693-4b4e-aac2-1fa4b3a593fd" providerId="ADAL" clId="{86B1E1AB-0F39-4015-9C8F-0C9DDA0D9C29}" dt="2023-10-26T15:35:29.455" v="16" actId="14826"/>
          <ac:picMkLst>
            <pc:docMk/>
            <pc:sldMk cId="403546804" sldId="262"/>
            <ac:picMk id="7" creationId="{1F55D582-CC2B-CE21-E96F-A6CAC4EB4C0F}"/>
          </ac:picMkLst>
        </pc:picChg>
      </pc:sldChg>
      <pc:sldChg chg="modSp">
        <pc:chgData name="ef.duquevazquez" userId="e98ca7be-4693-4b4e-aac2-1fa4b3a593fd" providerId="ADAL" clId="{86B1E1AB-0F39-4015-9C8F-0C9DDA0D9C29}" dt="2023-10-26T15:35:36.998" v="17" actId="14826"/>
        <pc:sldMkLst>
          <pc:docMk/>
          <pc:sldMk cId="1931900119" sldId="263"/>
        </pc:sldMkLst>
        <pc:picChg chg="mod">
          <ac:chgData name="ef.duquevazquez" userId="e98ca7be-4693-4b4e-aac2-1fa4b3a593fd" providerId="ADAL" clId="{86B1E1AB-0F39-4015-9C8F-0C9DDA0D9C29}" dt="2023-10-26T15:35:36.998" v="17" actId="14826"/>
          <ac:picMkLst>
            <pc:docMk/>
            <pc:sldMk cId="1931900119" sldId="263"/>
            <ac:picMk id="6" creationId="{FD362611-F5B5-8894-CF05-E74F98CB6CD5}"/>
          </ac:picMkLst>
        </pc:picChg>
      </pc:sldChg>
      <pc:sldChg chg="modSp">
        <pc:chgData name="ef.duquevazquez" userId="e98ca7be-4693-4b4e-aac2-1fa4b3a593fd" providerId="ADAL" clId="{86B1E1AB-0F39-4015-9C8F-0C9DDA0D9C29}" dt="2023-10-26T15:35:44.414" v="18" actId="14826"/>
        <pc:sldMkLst>
          <pc:docMk/>
          <pc:sldMk cId="800910998" sldId="264"/>
        </pc:sldMkLst>
        <pc:picChg chg="mod">
          <ac:chgData name="ef.duquevazquez" userId="e98ca7be-4693-4b4e-aac2-1fa4b3a593fd" providerId="ADAL" clId="{86B1E1AB-0F39-4015-9C8F-0C9DDA0D9C29}" dt="2023-10-26T15:35:44.414" v="18" actId="14826"/>
          <ac:picMkLst>
            <pc:docMk/>
            <pc:sldMk cId="800910998" sldId="264"/>
            <ac:picMk id="6" creationId="{8AC3819E-1AA9-CFD4-C057-F8DAC0F97A54}"/>
          </ac:picMkLst>
        </pc:picChg>
      </pc:sldChg>
      <pc:sldChg chg="modSp">
        <pc:chgData name="ef.duquevazquez" userId="e98ca7be-4693-4b4e-aac2-1fa4b3a593fd" providerId="ADAL" clId="{86B1E1AB-0F39-4015-9C8F-0C9DDA0D9C29}" dt="2023-10-26T15:35:53.559" v="19" actId="14826"/>
        <pc:sldMkLst>
          <pc:docMk/>
          <pc:sldMk cId="1427627579" sldId="265"/>
        </pc:sldMkLst>
        <pc:picChg chg="mod">
          <ac:chgData name="ef.duquevazquez" userId="e98ca7be-4693-4b4e-aac2-1fa4b3a593fd" providerId="ADAL" clId="{86B1E1AB-0F39-4015-9C8F-0C9DDA0D9C29}" dt="2023-10-26T15:35:53.559" v="19" actId="14826"/>
          <ac:picMkLst>
            <pc:docMk/>
            <pc:sldMk cId="1427627579" sldId="265"/>
            <ac:picMk id="6" creationId="{60D1EE9E-114B-2FAB-E560-BD0F0A5FDF06}"/>
          </ac:picMkLst>
        </pc:picChg>
      </pc:sldChg>
      <pc:sldChg chg="modSp">
        <pc:chgData name="ef.duquevazquez" userId="e98ca7be-4693-4b4e-aac2-1fa4b3a593fd" providerId="ADAL" clId="{86B1E1AB-0F39-4015-9C8F-0C9DDA0D9C29}" dt="2023-10-26T15:36:02.772" v="20" actId="14826"/>
        <pc:sldMkLst>
          <pc:docMk/>
          <pc:sldMk cId="3484215528" sldId="266"/>
        </pc:sldMkLst>
        <pc:picChg chg="mod">
          <ac:chgData name="ef.duquevazquez" userId="e98ca7be-4693-4b4e-aac2-1fa4b3a593fd" providerId="ADAL" clId="{86B1E1AB-0F39-4015-9C8F-0C9DDA0D9C29}" dt="2023-10-26T15:36:02.772" v="20" actId="14826"/>
          <ac:picMkLst>
            <pc:docMk/>
            <pc:sldMk cId="3484215528" sldId="266"/>
            <ac:picMk id="6" creationId="{D00CC017-EB84-4FFE-4707-86E8E4EF9395}"/>
          </ac:picMkLst>
        </pc:picChg>
      </pc:sldChg>
      <pc:sldChg chg="addSp delSp modSp mod">
        <pc:chgData name="ef.duquevazquez" userId="e98ca7be-4693-4b4e-aac2-1fa4b3a593fd" providerId="ADAL" clId="{86B1E1AB-0F39-4015-9C8F-0C9DDA0D9C29}" dt="2023-10-30T20:52:16.621" v="148" actId="14100"/>
        <pc:sldMkLst>
          <pc:docMk/>
          <pc:sldMk cId="2257884419" sldId="267"/>
        </pc:sldMkLst>
        <pc:spChg chg="mod ord">
          <ac:chgData name="ef.duquevazquez" userId="e98ca7be-4693-4b4e-aac2-1fa4b3a593fd" providerId="ADAL" clId="{86B1E1AB-0F39-4015-9C8F-0C9DDA0D9C29}" dt="2023-10-26T15:53:55.494" v="56" actId="1076"/>
          <ac:spMkLst>
            <pc:docMk/>
            <pc:sldMk cId="2257884419" sldId="267"/>
            <ac:spMk id="5" creationId="{9D1511FD-FE3B-F917-4491-F742DB5A5949}"/>
          </ac:spMkLst>
        </pc:spChg>
        <pc:picChg chg="del">
          <ac:chgData name="ef.duquevazquez" userId="e98ca7be-4693-4b4e-aac2-1fa4b3a593fd" providerId="ADAL" clId="{86B1E1AB-0F39-4015-9C8F-0C9DDA0D9C29}" dt="2023-10-26T15:47:43.580" v="44" actId="478"/>
          <ac:picMkLst>
            <pc:docMk/>
            <pc:sldMk cId="2257884419" sldId="267"/>
            <ac:picMk id="7" creationId="{07FFD3C8-876D-6F19-ED86-5C347A5C5E1A}"/>
          </ac:picMkLst>
        </pc:picChg>
        <pc:picChg chg="add mod">
          <ac:chgData name="ef.duquevazquez" userId="e98ca7be-4693-4b4e-aac2-1fa4b3a593fd" providerId="ADAL" clId="{86B1E1AB-0F39-4015-9C8F-0C9DDA0D9C29}" dt="2023-10-26T15:54:57.673" v="57" actId="1076"/>
          <ac:picMkLst>
            <pc:docMk/>
            <pc:sldMk cId="2257884419" sldId="267"/>
            <ac:picMk id="8" creationId="{A23376A6-2DA6-1768-FD01-4F899A4E203C}"/>
          </ac:picMkLst>
        </pc:picChg>
        <pc:picChg chg="del">
          <ac:chgData name="ef.duquevazquez" userId="e98ca7be-4693-4b4e-aac2-1fa4b3a593fd" providerId="ADAL" clId="{86B1E1AB-0F39-4015-9C8F-0C9DDA0D9C29}" dt="2023-10-26T15:46:52.709" v="35" actId="478"/>
          <ac:picMkLst>
            <pc:docMk/>
            <pc:sldMk cId="2257884419" sldId="267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86B1E1AB-0F39-4015-9C8F-0C9DDA0D9C29}" dt="2023-10-30T20:52:16.621" v="148" actId="14100"/>
          <ac:picMkLst>
            <pc:docMk/>
            <pc:sldMk cId="2257884419" sldId="267"/>
            <ac:picMk id="11" creationId="{0D0B7232-AF15-974F-01BE-16BE7F98752F}"/>
          </ac:picMkLst>
        </pc:picChg>
        <pc:picChg chg="del">
          <ac:chgData name="ef.duquevazquez" userId="e98ca7be-4693-4b4e-aac2-1fa4b3a593fd" providerId="ADAL" clId="{86B1E1AB-0F39-4015-9C8F-0C9DDA0D9C29}" dt="2023-10-26T15:47:58.633" v="51" actId="478"/>
          <ac:picMkLst>
            <pc:docMk/>
            <pc:sldMk cId="2257884419" sldId="267"/>
            <ac:picMk id="12" creationId="{D55CA0B2-19EF-1ED3-4B6D-ABE3D6350934}"/>
          </ac:picMkLst>
        </pc:picChg>
        <pc:picChg chg="add mod">
          <ac:chgData name="ef.duquevazquez" userId="e98ca7be-4693-4b4e-aac2-1fa4b3a593fd" providerId="ADAL" clId="{86B1E1AB-0F39-4015-9C8F-0C9DDA0D9C29}" dt="2023-10-26T15:53:32.142" v="54" actId="1076"/>
          <ac:picMkLst>
            <pc:docMk/>
            <pc:sldMk cId="2257884419" sldId="267"/>
            <ac:picMk id="14" creationId="{23123335-2394-A403-607A-0BCA3E3637D4}"/>
          </ac:picMkLst>
        </pc:picChg>
      </pc:sldChg>
      <pc:sldChg chg="modSp">
        <pc:chgData name="ef.duquevazquez" userId="e98ca7be-4693-4b4e-aac2-1fa4b3a593fd" providerId="ADAL" clId="{86B1E1AB-0F39-4015-9C8F-0C9DDA0D9C29}" dt="2023-10-26T15:34:22.128" v="10" actId="14826"/>
        <pc:sldMkLst>
          <pc:docMk/>
          <pc:sldMk cId="553723339" sldId="269"/>
        </pc:sldMkLst>
        <pc:picChg chg="mod">
          <ac:chgData name="ef.duquevazquez" userId="e98ca7be-4693-4b4e-aac2-1fa4b3a593fd" providerId="ADAL" clId="{86B1E1AB-0F39-4015-9C8F-0C9DDA0D9C29}" dt="2023-10-26T15:33:53.465" v="6" actId="14826"/>
          <ac:picMkLst>
            <pc:docMk/>
            <pc:sldMk cId="553723339" sldId="269"/>
            <ac:picMk id="6" creationId="{BE6350BC-31CF-CB4C-45AB-9B9186035785}"/>
          </ac:picMkLst>
        </pc:picChg>
        <pc:picChg chg="mod">
          <ac:chgData name="ef.duquevazquez" userId="e98ca7be-4693-4b4e-aac2-1fa4b3a593fd" providerId="ADAL" clId="{86B1E1AB-0F39-4015-9C8F-0C9DDA0D9C29}" dt="2023-10-26T15:33:59.607" v="7" actId="14826"/>
          <ac:picMkLst>
            <pc:docMk/>
            <pc:sldMk cId="553723339" sldId="269"/>
            <ac:picMk id="9" creationId="{776DACCF-8D0F-6B6B-6096-073B39155813}"/>
          </ac:picMkLst>
        </pc:picChg>
        <pc:picChg chg="mod">
          <ac:chgData name="ef.duquevazquez" userId="e98ca7be-4693-4b4e-aac2-1fa4b3a593fd" providerId="ADAL" clId="{86B1E1AB-0F39-4015-9C8F-0C9DDA0D9C29}" dt="2023-10-26T15:34:06.394" v="8" actId="14826"/>
          <ac:picMkLst>
            <pc:docMk/>
            <pc:sldMk cId="553723339" sldId="269"/>
            <ac:picMk id="14" creationId="{4836886E-6845-5DCD-3A25-D5C3E3FCA029}"/>
          </ac:picMkLst>
        </pc:picChg>
        <pc:picChg chg="mod">
          <ac:chgData name="ef.duquevazquez" userId="e98ca7be-4693-4b4e-aac2-1fa4b3a593fd" providerId="ADAL" clId="{86B1E1AB-0F39-4015-9C8F-0C9DDA0D9C29}" dt="2023-10-26T15:34:15.401" v="9" actId="14826"/>
          <ac:picMkLst>
            <pc:docMk/>
            <pc:sldMk cId="553723339" sldId="269"/>
            <ac:picMk id="16" creationId="{2389B588-2A5E-3E69-522E-D63701BD8CD9}"/>
          </ac:picMkLst>
        </pc:picChg>
        <pc:picChg chg="mod">
          <ac:chgData name="ef.duquevazquez" userId="e98ca7be-4693-4b4e-aac2-1fa4b3a593fd" providerId="ADAL" clId="{86B1E1AB-0F39-4015-9C8F-0C9DDA0D9C29}" dt="2023-10-26T15:34:22.128" v="10" actId="14826"/>
          <ac:picMkLst>
            <pc:docMk/>
            <pc:sldMk cId="553723339" sldId="269"/>
            <ac:picMk id="18" creationId="{2EFAB12B-833D-AFE1-578D-4C717416021F}"/>
          </ac:picMkLst>
        </pc:picChg>
      </pc:sldChg>
      <pc:sldChg chg="modSp">
        <pc:chgData name="ef.duquevazquez" userId="e98ca7be-4693-4b4e-aac2-1fa4b3a593fd" providerId="ADAL" clId="{86B1E1AB-0F39-4015-9C8F-0C9DDA0D9C29}" dt="2023-10-26T15:35:17.512" v="15" actId="14826"/>
        <pc:sldMkLst>
          <pc:docMk/>
          <pc:sldMk cId="3864492060" sldId="270"/>
        </pc:sldMkLst>
        <pc:picChg chg="mod">
          <ac:chgData name="ef.duquevazquez" userId="e98ca7be-4693-4b4e-aac2-1fa4b3a593fd" providerId="ADAL" clId="{86B1E1AB-0F39-4015-9C8F-0C9DDA0D9C29}" dt="2023-10-26T15:34:49.276" v="11" actId="14826"/>
          <ac:picMkLst>
            <pc:docMk/>
            <pc:sldMk cId="3864492060" sldId="270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6B1E1AB-0F39-4015-9C8F-0C9DDA0D9C29}" dt="2023-10-26T15:34:57.135" v="12" actId="14826"/>
          <ac:picMkLst>
            <pc:docMk/>
            <pc:sldMk cId="3864492060" sldId="270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6B1E1AB-0F39-4015-9C8F-0C9DDA0D9C29}" dt="2023-10-26T15:35:04.632" v="13" actId="14826"/>
          <ac:picMkLst>
            <pc:docMk/>
            <pc:sldMk cId="3864492060" sldId="270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6B1E1AB-0F39-4015-9C8F-0C9DDA0D9C29}" dt="2023-10-26T15:35:10.036" v="14" actId="14826"/>
          <ac:picMkLst>
            <pc:docMk/>
            <pc:sldMk cId="3864492060" sldId="270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6B1E1AB-0F39-4015-9C8F-0C9DDA0D9C29}" dt="2023-10-26T15:35:17.512" v="15" actId="14826"/>
          <ac:picMkLst>
            <pc:docMk/>
            <pc:sldMk cId="3864492060" sldId="270"/>
            <ac:picMk id="19" creationId="{962AE1ED-CAE8-450B-1348-56454236257F}"/>
          </ac:picMkLst>
        </pc:picChg>
      </pc:sldChg>
      <pc:sldChg chg="addSp delSp modSp mod">
        <pc:chgData name="ef.duquevazquez" userId="e98ca7be-4693-4b4e-aac2-1fa4b3a593fd" providerId="ADAL" clId="{86B1E1AB-0F39-4015-9C8F-0C9DDA0D9C29}" dt="2023-10-30T20:53:09.381" v="149" actId="14100"/>
        <pc:sldMkLst>
          <pc:docMk/>
          <pc:sldMk cId="947047481" sldId="271"/>
        </pc:sldMkLst>
        <pc:spChg chg="mod ord">
          <ac:chgData name="ef.duquevazquez" userId="e98ca7be-4693-4b4e-aac2-1fa4b3a593fd" providerId="ADAL" clId="{86B1E1AB-0F39-4015-9C8F-0C9DDA0D9C29}" dt="2023-10-30T20:53:09.381" v="149" actId="14100"/>
          <ac:spMkLst>
            <pc:docMk/>
            <pc:sldMk cId="947047481" sldId="271"/>
            <ac:spMk id="15" creationId="{9B5826A6-64B1-843B-453D-CE20EC15B5CA}"/>
          </ac:spMkLst>
        </pc:spChg>
        <pc:picChg chg="del">
          <ac:chgData name="ef.duquevazquez" userId="e98ca7be-4693-4b4e-aac2-1fa4b3a593fd" providerId="ADAL" clId="{86B1E1AB-0F39-4015-9C8F-0C9DDA0D9C29}" dt="2023-10-26T15:56:39.783" v="58" actId="478"/>
          <ac:picMkLst>
            <pc:docMk/>
            <pc:sldMk cId="947047481" sldId="271"/>
            <ac:picMk id="6" creationId="{84F2270B-02CC-FD92-4655-E988DDB88625}"/>
          </ac:picMkLst>
        </pc:picChg>
        <pc:picChg chg="add mod">
          <ac:chgData name="ef.duquevazquez" userId="e98ca7be-4693-4b4e-aac2-1fa4b3a593fd" providerId="ADAL" clId="{86B1E1AB-0F39-4015-9C8F-0C9DDA0D9C29}" dt="2023-10-26T15:47:03.024" v="40" actId="1076"/>
          <ac:picMkLst>
            <pc:docMk/>
            <pc:sldMk cId="947047481" sldId="271"/>
            <ac:picMk id="7" creationId="{DCDEC845-32F0-BD26-6978-7335B1F1240E}"/>
          </ac:picMkLst>
        </pc:picChg>
        <pc:picChg chg="add mod">
          <ac:chgData name="ef.duquevazquez" userId="e98ca7be-4693-4b4e-aac2-1fa4b3a593fd" providerId="ADAL" clId="{86B1E1AB-0F39-4015-9C8F-0C9DDA0D9C29}" dt="2023-10-26T15:56:47.993" v="61" actId="1076"/>
          <ac:picMkLst>
            <pc:docMk/>
            <pc:sldMk cId="947047481" sldId="271"/>
            <ac:picMk id="9" creationId="{F2F412FD-4581-7467-3A9A-08D2B69DF773}"/>
          </ac:picMkLst>
        </pc:picChg>
        <pc:picChg chg="del">
          <ac:chgData name="ef.duquevazquez" userId="e98ca7be-4693-4b4e-aac2-1fa4b3a593fd" providerId="ADAL" clId="{86B1E1AB-0F39-4015-9C8F-0C9DDA0D9C29}" dt="2023-10-26T15:46:59.344" v="38" actId="478"/>
          <ac:picMkLst>
            <pc:docMk/>
            <pc:sldMk cId="947047481" sldId="271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86B1E1AB-0F39-4015-9C8F-0C9DDA0D9C29}" dt="2023-10-26T16:01:24.186" v="67" actId="1076"/>
          <ac:picMkLst>
            <pc:docMk/>
            <pc:sldMk cId="947047481" sldId="271"/>
            <ac:picMk id="12" creationId="{90A832DD-8DE0-03B2-C9B7-235CEEA09B35}"/>
          </ac:picMkLst>
        </pc:picChg>
        <pc:picChg chg="del">
          <ac:chgData name="ef.duquevazquez" userId="e98ca7be-4693-4b4e-aac2-1fa4b3a593fd" providerId="ADAL" clId="{86B1E1AB-0F39-4015-9C8F-0C9DDA0D9C29}" dt="2023-10-26T15:56:53.509" v="62" actId="478"/>
          <ac:picMkLst>
            <pc:docMk/>
            <pc:sldMk cId="947047481" sldId="271"/>
            <ac:picMk id="14" creationId="{486918D3-E706-E977-87F6-F8884A18EDD5}"/>
          </ac:picMkLst>
        </pc:picChg>
      </pc:sldChg>
      <pc:sldChg chg="modSp">
        <pc:chgData name="ef.duquevazquez" userId="e98ca7be-4693-4b4e-aac2-1fa4b3a593fd" providerId="ADAL" clId="{86B1E1AB-0F39-4015-9C8F-0C9DDA0D9C29}" dt="2023-10-26T15:36:55.603" v="23" actId="14826"/>
        <pc:sldMkLst>
          <pc:docMk/>
          <pc:sldMk cId="4195722935" sldId="272"/>
        </pc:sldMkLst>
        <pc:picChg chg="mod">
          <ac:chgData name="ef.duquevazquez" userId="e98ca7be-4693-4b4e-aac2-1fa4b3a593fd" providerId="ADAL" clId="{86B1E1AB-0F39-4015-9C8F-0C9DDA0D9C29}" dt="2023-10-26T15:36:55.603" v="23" actId="14826"/>
          <ac:picMkLst>
            <pc:docMk/>
            <pc:sldMk cId="4195722935" sldId="272"/>
            <ac:picMk id="6" creationId="{02E5A362-6F18-6BC4-4394-316ED85FEF5F}"/>
          </ac:picMkLst>
        </pc:picChg>
      </pc:sldChg>
      <pc:sldChg chg="modSp">
        <pc:chgData name="ef.duquevazquez" userId="e98ca7be-4693-4b4e-aac2-1fa4b3a593fd" providerId="ADAL" clId="{86B1E1AB-0F39-4015-9C8F-0C9DDA0D9C29}" dt="2023-10-26T15:37:04.252" v="24" actId="14826"/>
        <pc:sldMkLst>
          <pc:docMk/>
          <pc:sldMk cId="1537987861" sldId="273"/>
        </pc:sldMkLst>
        <pc:picChg chg="mod">
          <ac:chgData name="ef.duquevazquez" userId="e98ca7be-4693-4b4e-aac2-1fa4b3a593fd" providerId="ADAL" clId="{86B1E1AB-0F39-4015-9C8F-0C9DDA0D9C29}" dt="2023-10-26T15:37:04.252" v="24" actId="14826"/>
          <ac:picMkLst>
            <pc:docMk/>
            <pc:sldMk cId="1537987861" sldId="273"/>
            <ac:picMk id="7" creationId="{5C4052D8-C887-C9B4-EF46-E585F11B6C48}"/>
          </ac:picMkLst>
        </pc:picChg>
      </pc:sldChg>
      <pc:sldChg chg="modSp">
        <pc:chgData name="ef.duquevazquez" userId="e98ca7be-4693-4b4e-aac2-1fa4b3a593fd" providerId="ADAL" clId="{86B1E1AB-0F39-4015-9C8F-0C9DDA0D9C29}" dt="2023-10-26T15:37:18.462" v="25" actId="14826"/>
        <pc:sldMkLst>
          <pc:docMk/>
          <pc:sldMk cId="2639672708" sldId="274"/>
        </pc:sldMkLst>
        <pc:picChg chg="mod">
          <ac:chgData name="ef.duquevazquez" userId="e98ca7be-4693-4b4e-aac2-1fa4b3a593fd" providerId="ADAL" clId="{86B1E1AB-0F39-4015-9C8F-0C9DDA0D9C29}" dt="2023-10-26T15:37:18.462" v="25" actId="14826"/>
          <ac:picMkLst>
            <pc:docMk/>
            <pc:sldMk cId="2639672708" sldId="274"/>
            <ac:picMk id="7" creationId="{33B88DCB-C554-D16F-7685-7EE4B58F2AB6}"/>
          </ac:picMkLst>
        </pc:picChg>
      </pc:sldChg>
      <pc:sldChg chg="modSp">
        <pc:chgData name="ef.duquevazquez" userId="e98ca7be-4693-4b4e-aac2-1fa4b3a593fd" providerId="ADAL" clId="{86B1E1AB-0F39-4015-9C8F-0C9DDA0D9C29}" dt="2023-10-26T15:37:59.129" v="27" actId="14826"/>
        <pc:sldMkLst>
          <pc:docMk/>
          <pc:sldMk cId="2630403324" sldId="275"/>
        </pc:sldMkLst>
        <pc:picChg chg="mod">
          <ac:chgData name="ef.duquevazquez" userId="e98ca7be-4693-4b4e-aac2-1fa4b3a593fd" providerId="ADAL" clId="{86B1E1AB-0F39-4015-9C8F-0C9DDA0D9C29}" dt="2023-10-26T15:37:59.129" v="27" actId="14826"/>
          <ac:picMkLst>
            <pc:docMk/>
            <pc:sldMk cId="2630403324" sldId="275"/>
            <ac:picMk id="7" creationId="{E55C352E-DCC4-FA7E-21F6-C237292DD6F1}"/>
          </ac:picMkLst>
        </pc:picChg>
      </pc:sldChg>
      <pc:sldChg chg="modSp">
        <pc:chgData name="ef.duquevazquez" userId="e98ca7be-4693-4b4e-aac2-1fa4b3a593fd" providerId="ADAL" clId="{86B1E1AB-0F39-4015-9C8F-0C9DDA0D9C29}" dt="2023-10-26T15:38:11.129" v="28" actId="14826"/>
        <pc:sldMkLst>
          <pc:docMk/>
          <pc:sldMk cId="124241094" sldId="276"/>
        </pc:sldMkLst>
        <pc:picChg chg="mod">
          <ac:chgData name="ef.duquevazquez" userId="e98ca7be-4693-4b4e-aac2-1fa4b3a593fd" providerId="ADAL" clId="{86B1E1AB-0F39-4015-9C8F-0C9DDA0D9C29}" dt="2023-10-26T15:38:11.129" v="28" actId="14826"/>
          <ac:picMkLst>
            <pc:docMk/>
            <pc:sldMk cId="124241094" sldId="276"/>
            <ac:picMk id="7" creationId="{00722BBF-A9A5-2CE0-E4C7-67B16D6A319E}"/>
          </ac:picMkLst>
        </pc:picChg>
      </pc:sldChg>
      <pc:sldChg chg="addSp delSp modSp mod">
        <pc:chgData name="ef.duquevazquez" userId="e98ca7be-4693-4b4e-aac2-1fa4b3a593fd" providerId="ADAL" clId="{86B1E1AB-0F39-4015-9C8F-0C9DDA0D9C29}" dt="2023-10-27T17:15:06.484" v="147" actId="1076"/>
        <pc:sldMkLst>
          <pc:docMk/>
          <pc:sldMk cId="1217435268" sldId="277"/>
        </pc:sldMkLst>
        <pc:spChg chg="mod ord">
          <ac:chgData name="ef.duquevazquez" userId="e98ca7be-4693-4b4e-aac2-1fa4b3a593fd" providerId="ADAL" clId="{86B1E1AB-0F39-4015-9C8F-0C9DDA0D9C29}" dt="2023-10-26T16:07:08.437" v="94" actId="1076"/>
          <ac:spMkLst>
            <pc:docMk/>
            <pc:sldMk cId="1217435268" sldId="277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86B1E1AB-0F39-4015-9C8F-0C9DDA0D9C29}" dt="2023-10-27T17:15:06.484" v="147" actId="1076"/>
          <ac:picMkLst>
            <pc:docMk/>
            <pc:sldMk cId="1217435268" sldId="277"/>
            <ac:picMk id="6" creationId="{BD3458A0-6B42-3313-42AE-37E1CEA320AE}"/>
          </ac:picMkLst>
        </pc:picChg>
        <pc:picChg chg="del">
          <ac:chgData name="ef.duquevazquez" userId="e98ca7be-4693-4b4e-aac2-1fa4b3a593fd" providerId="ADAL" clId="{86B1E1AB-0F39-4015-9C8F-0C9DDA0D9C29}" dt="2023-10-26T16:02:29.819" v="70" actId="478"/>
          <ac:picMkLst>
            <pc:docMk/>
            <pc:sldMk cId="1217435268" sldId="277"/>
            <ac:picMk id="7" creationId="{5F3BE7A2-CB83-48B4-C200-94D8803EB190}"/>
          </ac:picMkLst>
        </pc:picChg>
        <pc:picChg chg="del">
          <ac:chgData name="ef.duquevazquez" userId="e98ca7be-4693-4b4e-aac2-1fa4b3a593fd" providerId="ADAL" clId="{86B1E1AB-0F39-4015-9C8F-0C9DDA0D9C29}" dt="2023-10-26T16:02:52.904" v="78" actId="478"/>
          <ac:picMkLst>
            <pc:docMk/>
            <pc:sldMk cId="1217435268" sldId="277"/>
            <ac:picMk id="9" creationId="{68B63864-691A-2CCA-EFDC-3B008774114E}"/>
          </ac:picMkLst>
        </pc:picChg>
        <pc:picChg chg="del">
          <ac:chgData name="ef.duquevazquez" userId="e98ca7be-4693-4b4e-aac2-1fa4b3a593fd" providerId="ADAL" clId="{86B1E1AB-0F39-4015-9C8F-0C9DDA0D9C29}" dt="2023-10-26T15:47:08.344" v="41" actId="478"/>
          <ac:picMkLst>
            <pc:docMk/>
            <pc:sldMk cId="1217435268" sldId="277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86B1E1AB-0F39-4015-9C8F-0C9DDA0D9C29}" dt="2023-10-26T16:02:42.932" v="77" actId="1076"/>
          <ac:picMkLst>
            <pc:docMk/>
            <pc:sldMk cId="1217435268" sldId="277"/>
            <ac:picMk id="11" creationId="{2BA4521D-A921-5DAC-9DEC-DEB634855D69}"/>
          </ac:picMkLst>
        </pc:picChg>
        <pc:picChg chg="add mod">
          <ac:chgData name="ef.duquevazquez" userId="e98ca7be-4693-4b4e-aac2-1fa4b3a593fd" providerId="ADAL" clId="{86B1E1AB-0F39-4015-9C8F-0C9DDA0D9C29}" dt="2023-10-26T16:07:01.287" v="93" actId="1076"/>
          <ac:picMkLst>
            <pc:docMk/>
            <pc:sldMk cId="1217435268" sldId="277"/>
            <ac:picMk id="13" creationId="{FF5BC271-92A4-7FCE-CAF9-413D49135094}"/>
          </ac:picMkLst>
        </pc:picChg>
      </pc:sldChg>
      <pc:sldChg chg="modSp">
        <pc:chgData name="ef.duquevazquez" userId="e98ca7be-4693-4b4e-aac2-1fa4b3a593fd" providerId="ADAL" clId="{86B1E1AB-0F39-4015-9C8F-0C9DDA0D9C29}" dt="2023-10-26T15:39:12.336" v="34" actId="14826"/>
        <pc:sldMkLst>
          <pc:docMk/>
          <pc:sldMk cId="2567983587" sldId="278"/>
        </pc:sldMkLst>
        <pc:picChg chg="mod">
          <ac:chgData name="ef.duquevazquez" userId="e98ca7be-4693-4b4e-aac2-1fa4b3a593fd" providerId="ADAL" clId="{86B1E1AB-0F39-4015-9C8F-0C9DDA0D9C29}" dt="2023-10-26T15:38:41.452" v="30" actId="14826"/>
          <ac:picMkLst>
            <pc:docMk/>
            <pc:sldMk cId="2567983587" sldId="278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6B1E1AB-0F39-4015-9C8F-0C9DDA0D9C29}" dt="2023-10-26T15:38:48.254" v="31" actId="14826"/>
          <ac:picMkLst>
            <pc:docMk/>
            <pc:sldMk cId="2567983587" sldId="278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6B1E1AB-0F39-4015-9C8F-0C9DDA0D9C29}" dt="2023-10-26T15:39:00.948" v="32" actId="14826"/>
          <ac:picMkLst>
            <pc:docMk/>
            <pc:sldMk cId="2567983587" sldId="278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6B1E1AB-0F39-4015-9C8F-0C9DDA0D9C29}" dt="2023-10-26T15:39:06.518" v="33" actId="14826"/>
          <ac:picMkLst>
            <pc:docMk/>
            <pc:sldMk cId="2567983587" sldId="278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6B1E1AB-0F39-4015-9C8F-0C9DDA0D9C29}" dt="2023-10-26T15:39:12.336" v="34" actId="14826"/>
          <ac:picMkLst>
            <pc:docMk/>
            <pc:sldMk cId="2567983587" sldId="278"/>
            <ac:picMk id="19" creationId="{962AE1ED-CAE8-450B-1348-56454236257F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1309481391" sldId="279"/>
        </pc:sldMkLst>
      </pc:sldChg>
      <pc:sldChg chg="modSp add mod">
        <pc:chgData name="ef.duquevazquez" userId="e98ca7be-4693-4b4e-aac2-1fa4b3a593fd" providerId="ADAL" clId="{86B1E1AB-0F39-4015-9C8F-0C9DDA0D9C29}" dt="2023-10-26T17:38:18.367" v="112" actId="14826"/>
        <pc:sldMkLst>
          <pc:docMk/>
          <pc:sldMk cId="4114786519" sldId="279"/>
        </pc:sldMkLst>
        <pc:spChg chg="mod">
          <ac:chgData name="ef.duquevazquez" userId="e98ca7be-4693-4b4e-aac2-1fa4b3a593fd" providerId="ADAL" clId="{86B1E1AB-0F39-4015-9C8F-0C9DDA0D9C29}" dt="2023-10-26T17:36:51.621" v="97" actId="20577"/>
          <ac:spMkLst>
            <pc:docMk/>
            <pc:sldMk cId="4114786519" sldId="279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18.367" v="112" actId="14826"/>
          <ac:picMkLst>
            <pc:docMk/>
            <pc:sldMk cId="4114786519" sldId="279"/>
            <ac:picMk id="6" creationId="{02E5A362-6F18-6BC4-4394-316ED85FEF5F}"/>
          </ac:picMkLst>
        </pc:picChg>
      </pc:sldChg>
      <pc:sldChg chg="modSp add mod">
        <pc:chgData name="ef.duquevazquez" userId="e98ca7be-4693-4b4e-aac2-1fa4b3a593fd" providerId="ADAL" clId="{86B1E1AB-0F39-4015-9C8F-0C9DDA0D9C29}" dt="2023-10-26T17:38:25.393" v="113" actId="14826"/>
        <pc:sldMkLst>
          <pc:docMk/>
          <pc:sldMk cId="1090403572" sldId="280"/>
        </pc:sldMkLst>
        <pc:spChg chg="mod">
          <ac:chgData name="ef.duquevazquez" userId="e98ca7be-4693-4b4e-aac2-1fa4b3a593fd" providerId="ADAL" clId="{86B1E1AB-0F39-4015-9C8F-0C9DDA0D9C29}" dt="2023-10-26T17:36:54.389" v="99" actId="20577"/>
          <ac:spMkLst>
            <pc:docMk/>
            <pc:sldMk cId="1090403572" sldId="280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25.393" v="113" actId="14826"/>
          <ac:picMkLst>
            <pc:docMk/>
            <pc:sldMk cId="1090403572" sldId="280"/>
            <ac:picMk id="7" creationId="{5C4052D8-C887-C9B4-EF46-E585F11B6C48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3417501728" sldId="280"/>
        </pc:sldMkLst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870493208" sldId="281"/>
        </pc:sldMkLst>
      </pc:sldChg>
      <pc:sldChg chg="modSp add mod">
        <pc:chgData name="ef.duquevazquez" userId="e98ca7be-4693-4b4e-aac2-1fa4b3a593fd" providerId="ADAL" clId="{86B1E1AB-0F39-4015-9C8F-0C9DDA0D9C29}" dt="2023-10-26T17:38:34.122" v="114" actId="14826"/>
        <pc:sldMkLst>
          <pc:docMk/>
          <pc:sldMk cId="1120737756" sldId="281"/>
        </pc:sldMkLst>
        <pc:spChg chg="mod">
          <ac:chgData name="ef.duquevazquez" userId="e98ca7be-4693-4b4e-aac2-1fa4b3a593fd" providerId="ADAL" clId="{86B1E1AB-0F39-4015-9C8F-0C9DDA0D9C29}" dt="2023-10-26T17:36:57.111" v="101" actId="20577"/>
          <ac:spMkLst>
            <pc:docMk/>
            <pc:sldMk cId="1120737756" sldId="281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34.122" v="114" actId="14826"/>
          <ac:picMkLst>
            <pc:docMk/>
            <pc:sldMk cId="1120737756" sldId="281"/>
            <ac:picMk id="7" creationId="{33B88DCB-C554-D16F-7685-7EE4B58F2AB6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2209418342" sldId="282"/>
        </pc:sldMkLst>
      </pc:sldChg>
      <pc:sldChg chg="modSp add mod">
        <pc:chgData name="ef.duquevazquez" userId="e98ca7be-4693-4b4e-aac2-1fa4b3a593fd" providerId="ADAL" clId="{86B1E1AB-0F39-4015-9C8F-0C9DDA0D9C29}" dt="2023-10-26T17:38:42.433" v="115" actId="14826"/>
        <pc:sldMkLst>
          <pc:docMk/>
          <pc:sldMk cId="2659213398" sldId="282"/>
        </pc:sldMkLst>
        <pc:spChg chg="mod">
          <ac:chgData name="ef.duquevazquez" userId="e98ca7be-4693-4b4e-aac2-1fa4b3a593fd" providerId="ADAL" clId="{86B1E1AB-0F39-4015-9C8F-0C9DDA0D9C29}" dt="2023-10-26T17:37:01.094" v="103" actId="20577"/>
          <ac:spMkLst>
            <pc:docMk/>
            <pc:sldMk cId="2659213398" sldId="282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42.433" v="115" actId="14826"/>
          <ac:picMkLst>
            <pc:docMk/>
            <pc:sldMk cId="2659213398" sldId="282"/>
            <ac:picMk id="7" creationId="{E55C352E-DCC4-FA7E-21F6-C237292DD6F1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1213424613" sldId="283"/>
        </pc:sldMkLst>
      </pc:sldChg>
      <pc:sldChg chg="modSp add mod">
        <pc:chgData name="ef.duquevazquez" userId="e98ca7be-4693-4b4e-aac2-1fa4b3a593fd" providerId="ADAL" clId="{86B1E1AB-0F39-4015-9C8F-0C9DDA0D9C29}" dt="2023-10-26T17:38:51.829" v="116" actId="14826"/>
        <pc:sldMkLst>
          <pc:docMk/>
          <pc:sldMk cId="2183362578" sldId="283"/>
        </pc:sldMkLst>
        <pc:spChg chg="mod">
          <ac:chgData name="ef.duquevazquez" userId="e98ca7be-4693-4b4e-aac2-1fa4b3a593fd" providerId="ADAL" clId="{86B1E1AB-0F39-4015-9C8F-0C9DDA0D9C29}" dt="2023-10-26T17:37:05.639" v="107" actId="20577"/>
          <ac:spMkLst>
            <pc:docMk/>
            <pc:sldMk cId="2183362578" sldId="283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51.829" v="116" actId="14826"/>
          <ac:picMkLst>
            <pc:docMk/>
            <pc:sldMk cId="2183362578" sldId="283"/>
            <ac:picMk id="7" creationId="{00722BBF-A9A5-2CE0-E4C7-67B16D6A319E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72745261" sldId="284"/>
        </pc:sldMkLst>
      </pc:sldChg>
      <pc:sldChg chg="addSp delSp modSp add mod">
        <pc:chgData name="ef.duquevazquez" userId="e98ca7be-4693-4b4e-aac2-1fa4b3a593fd" providerId="ADAL" clId="{86B1E1AB-0F39-4015-9C8F-0C9DDA0D9C29}" dt="2023-10-26T17:47:55.061" v="140" actId="13244"/>
        <pc:sldMkLst>
          <pc:docMk/>
          <pc:sldMk cId="2392968604" sldId="284"/>
        </pc:sldMkLst>
        <pc:spChg chg="mod">
          <ac:chgData name="ef.duquevazquez" userId="e98ca7be-4693-4b4e-aac2-1fa4b3a593fd" providerId="ADAL" clId="{86B1E1AB-0F39-4015-9C8F-0C9DDA0D9C29}" dt="2023-10-26T17:37:09.530" v="109" actId="20577"/>
          <ac:spMkLst>
            <pc:docMk/>
            <pc:sldMk cId="2392968604" sldId="284"/>
            <ac:spMk id="3" creationId="{BF018E4B-5ED6-88C2-3921-BB66ECAFC09B}"/>
          </ac:spMkLst>
        </pc:spChg>
        <pc:spChg chg="ord">
          <ac:chgData name="ef.duquevazquez" userId="e98ca7be-4693-4b4e-aac2-1fa4b3a593fd" providerId="ADAL" clId="{86B1E1AB-0F39-4015-9C8F-0C9DDA0D9C29}" dt="2023-10-26T17:47:55.061" v="140" actId="13244"/>
          <ac:spMkLst>
            <pc:docMk/>
            <pc:sldMk cId="2392968604" sldId="284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86B1E1AB-0F39-4015-9C8F-0C9DDA0D9C29}" dt="2023-10-26T17:43:04.808" v="130" actId="1076"/>
          <ac:picMkLst>
            <pc:docMk/>
            <pc:sldMk cId="2392968604" sldId="284"/>
            <ac:picMk id="7" creationId="{E5405504-EA9A-30D9-697A-27059FA5D531}"/>
          </ac:picMkLst>
        </pc:picChg>
        <pc:picChg chg="add mod">
          <ac:chgData name="ef.duquevazquez" userId="e98ca7be-4693-4b4e-aac2-1fa4b3a593fd" providerId="ADAL" clId="{86B1E1AB-0F39-4015-9C8F-0C9DDA0D9C29}" dt="2023-10-26T17:47:34.542" v="138" actId="1035"/>
          <ac:picMkLst>
            <pc:docMk/>
            <pc:sldMk cId="2392968604" sldId="284"/>
            <ac:picMk id="9" creationId="{6CCA280C-B437-C10C-41F2-EEDE996239DC}"/>
          </ac:picMkLst>
        </pc:picChg>
        <pc:picChg chg="del">
          <ac:chgData name="ef.duquevazquez" userId="e98ca7be-4693-4b4e-aac2-1fa4b3a593fd" providerId="ADAL" clId="{86B1E1AB-0F39-4015-9C8F-0C9DDA0D9C29}" dt="2023-10-26T17:42:51.378" v="122" actId="478"/>
          <ac:picMkLst>
            <pc:docMk/>
            <pc:sldMk cId="2392968604" sldId="284"/>
            <ac:picMk id="11" creationId="{2BA4521D-A921-5DAC-9DEC-DEB634855D69}"/>
          </ac:picMkLst>
        </pc:picChg>
        <pc:picChg chg="del">
          <ac:chgData name="ef.duquevazquez" userId="e98ca7be-4693-4b4e-aac2-1fa4b3a593fd" providerId="ADAL" clId="{86B1E1AB-0F39-4015-9C8F-0C9DDA0D9C29}" dt="2023-10-26T17:47:25.564" v="131" actId="478"/>
          <ac:picMkLst>
            <pc:docMk/>
            <pc:sldMk cId="2392968604" sldId="284"/>
            <ac:picMk id="13" creationId="{FF5BC271-92A4-7FCE-CAF9-413D49135094}"/>
          </ac:picMkLst>
        </pc:picChg>
      </pc:sldChg>
      <pc:sldChg chg="modSp add mod">
        <pc:chgData name="ef.duquevazquez" userId="e98ca7be-4693-4b4e-aac2-1fa4b3a593fd" providerId="ADAL" clId="{86B1E1AB-0F39-4015-9C8F-0C9DDA0D9C29}" dt="2023-10-26T17:39:33.776" v="121" actId="14826"/>
        <pc:sldMkLst>
          <pc:docMk/>
          <pc:sldMk cId="1511002466" sldId="285"/>
        </pc:sldMkLst>
        <pc:spChg chg="mod">
          <ac:chgData name="ef.duquevazquez" userId="e98ca7be-4693-4b4e-aac2-1fa4b3a593fd" providerId="ADAL" clId="{86B1E1AB-0F39-4015-9C8F-0C9DDA0D9C29}" dt="2023-10-26T17:37:13.649" v="111" actId="20577"/>
          <ac:spMkLst>
            <pc:docMk/>
            <pc:sldMk cId="1511002466" sldId="285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9:09.172" v="117" actId="14826"/>
          <ac:picMkLst>
            <pc:docMk/>
            <pc:sldMk cId="1511002466" sldId="285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6B1E1AB-0F39-4015-9C8F-0C9DDA0D9C29}" dt="2023-10-26T17:39:15.231" v="118" actId="14826"/>
          <ac:picMkLst>
            <pc:docMk/>
            <pc:sldMk cId="1511002466" sldId="285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6B1E1AB-0F39-4015-9C8F-0C9DDA0D9C29}" dt="2023-10-26T17:39:20.822" v="119" actId="14826"/>
          <ac:picMkLst>
            <pc:docMk/>
            <pc:sldMk cId="1511002466" sldId="285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6B1E1AB-0F39-4015-9C8F-0C9DDA0D9C29}" dt="2023-10-26T17:39:28.089" v="120" actId="14826"/>
          <ac:picMkLst>
            <pc:docMk/>
            <pc:sldMk cId="1511002466" sldId="285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6B1E1AB-0F39-4015-9C8F-0C9DDA0D9C29}" dt="2023-10-26T17:39:33.776" v="121" actId="14826"/>
          <ac:picMkLst>
            <pc:docMk/>
            <pc:sldMk cId="1511002466" sldId="285"/>
            <ac:picMk id="19" creationId="{962AE1ED-CAE8-450B-1348-56454236257F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2285142205" sldId="285"/>
        </pc:sldMkLst>
      </pc:sldChg>
    </pc:docChg>
  </pc:docChgLst>
  <pc:docChgLst>
    <pc:chgData name="ef.duquevazquez" userId="e98ca7be-4693-4b4e-aac2-1fa4b3a593fd" providerId="ADAL" clId="{A7A556BA-E4AF-4639-8DB1-E3200DAF01B3}"/>
    <pc:docChg chg="undo redo custSel addSld delSld modSld sldOrd">
      <pc:chgData name="ef.duquevazquez" userId="e98ca7be-4693-4b4e-aac2-1fa4b3a593fd" providerId="ADAL" clId="{A7A556BA-E4AF-4639-8DB1-E3200DAF01B3}" dt="2023-10-26T15:28:46.144" v="885" actId="47"/>
      <pc:docMkLst>
        <pc:docMk/>
      </pc:docMkLst>
      <pc:sldChg chg="addSp delSp modSp new mod setBg">
        <pc:chgData name="ef.duquevazquez" userId="e98ca7be-4693-4b4e-aac2-1fa4b3a593fd" providerId="ADAL" clId="{A7A556BA-E4AF-4639-8DB1-E3200DAF01B3}" dt="2023-10-25T21:45:09.389" v="483" actId="20577"/>
        <pc:sldMkLst>
          <pc:docMk/>
          <pc:sldMk cId="799868747" sldId="256"/>
        </pc:sldMkLst>
        <pc:spChg chg="del">
          <ac:chgData name="ef.duquevazquez" userId="e98ca7be-4693-4b4e-aac2-1fa4b3a593fd" providerId="ADAL" clId="{A7A556BA-E4AF-4639-8DB1-E3200DAF01B3}" dt="2023-10-25T21:28:39.722" v="1" actId="478"/>
          <ac:spMkLst>
            <pc:docMk/>
            <pc:sldMk cId="799868747" sldId="256"/>
            <ac:spMk id="2" creationId="{7582BF84-3DD3-4EB1-27C4-A53F31E39252}"/>
          </ac:spMkLst>
        </pc:spChg>
        <pc:spChg chg="del">
          <ac:chgData name="ef.duquevazquez" userId="e98ca7be-4693-4b4e-aac2-1fa4b3a593fd" providerId="ADAL" clId="{A7A556BA-E4AF-4639-8DB1-E3200DAF01B3}" dt="2023-10-25T21:28:39.722" v="1" actId="478"/>
          <ac:spMkLst>
            <pc:docMk/>
            <pc:sldMk cId="799868747" sldId="256"/>
            <ac:spMk id="3" creationId="{3C6FF9D7-A480-4E10-40A2-8BA9B8CB74F9}"/>
          </ac:spMkLst>
        </pc:spChg>
        <pc:spChg chg="add mod">
          <ac:chgData name="ef.duquevazquez" userId="e98ca7be-4693-4b4e-aac2-1fa4b3a593fd" providerId="ADAL" clId="{A7A556BA-E4AF-4639-8DB1-E3200DAF01B3}" dt="2023-10-25T21:45:09.389" v="483" actId="20577"/>
          <ac:spMkLst>
            <pc:docMk/>
            <pc:sldMk cId="799868747" sldId="256"/>
            <ac:spMk id="4" creationId="{82EE0857-40C3-40E3-B387-7FBF07A62174}"/>
          </ac:spMkLst>
        </pc:spChg>
        <pc:spChg chg="add mod">
          <ac:chgData name="ef.duquevazquez" userId="e98ca7be-4693-4b4e-aac2-1fa4b3a593fd" providerId="ADAL" clId="{A7A556BA-E4AF-4639-8DB1-E3200DAF01B3}" dt="2023-10-25T21:31:42.786" v="11"/>
          <ac:spMkLst>
            <pc:docMk/>
            <pc:sldMk cId="799868747" sldId="256"/>
            <ac:spMk id="8" creationId="{412C231A-68DC-1DA4-A247-380AEDAF3FA2}"/>
          </ac:spMkLst>
        </pc:spChg>
        <pc:spChg chg="mod topLvl">
          <ac:chgData name="ef.duquevazquez" userId="e98ca7be-4693-4b4e-aac2-1fa4b3a593fd" providerId="ADAL" clId="{A7A556BA-E4AF-4639-8DB1-E3200DAF01B3}" dt="2023-10-25T21:34:27.868" v="288" actId="207"/>
          <ac:spMkLst>
            <pc:docMk/>
            <pc:sldMk cId="799868747" sldId="256"/>
            <ac:spMk id="11" creationId="{77842352-EFA1-BD63-C7F4-683BAFC2ECBF}"/>
          </ac:spMkLst>
        </pc:spChg>
        <pc:spChg chg="add mod">
          <ac:chgData name="ef.duquevazquez" userId="e98ca7be-4693-4b4e-aac2-1fa4b3a593fd" providerId="ADAL" clId="{A7A556BA-E4AF-4639-8DB1-E3200DAF01B3}" dt="2023-10-25T21:35:00.691" v="301" actId="20577"/>
          <ac:spMkLst>
            <pc:docMk/>
            <pc:sldMk cId="799868747" sldId="256"/>
            <ac:spMk id="12" creationId="{E82F41D9-4DF9-14B0-45BF-DAF3BF24BF4C}"/>
          </ac:spMkLst>
        </pc:spChg>
        <pc:grpChg chg="add del mod">
          <ac:chgData name="ef.duquevazquez" userId="e98ca7be-4693-4b4e-aac2-1fa4b3a593fd" providerId="ADAL" clId="{A7A556BA-E4AF-4639-8DB1-E3200DAF01B3}" dt="2023-10-25T21:34:02.488" v="286" actId="165"/>
          <ac:grpSpMkLst>
            <pc:docMk/>
            <pc:sldMk cId="799868747" sldId="256"/>
            <ac:grpSpMk id="9" creationId="{A8F34077-5855-D1E8-9FA4-867D9D01DD4A}"/>
          </ac:grpSpMkLst>
        </pc:grpChg>
        <pc:picChg chg="add mod">
          <ac:chgData name="ef.duquevazquez" userId="e98ca7be-4693-4b4e-aac2-1fa4b3a593fd" providerId="ADAL" clId="{A7A556BA-E4AF-4639-8DB1-E3200DAF01B3}" dt="2023-10-25T21:31:22.074" v="6" actId="1076"/>
          <ac:picMkLst>
            <pc:docMk/>
            <pc:sldMk cId="799868747" sldId="256"/>
            <ac:picMk id="5" creationId="{73BA5600-002F-E8F6-9239-4F96DFC85E00}"/>
          </ac:picMkLst>
        </pc:picChg>
        <pc:picChg chg="add mod">
          <ac:chgData name="ef.duquevazquez" userId="e98ca7be-4693-4b4e-aac2-1fa4b3a593fd" providerId="ADAL" clId="{A7A556BA-E4AF-4639-8DB1-E3200DAF01B3}" dt="2023-10-25T21:31:32.997" v="10" actId="1076"/>
          <ac:picMkLst>
            <pc:docMk/>
            <pc:sldMk cId="799868747" sldId="256"/>
            <ac:picMk id="7" creationId="{AD8C0DEF-A3E0-EA23-EED3-15C8C37FB8CB}"/>
          </ac:picMkLst>
        </pc:picChg>
        <pc:cxnChg chg="mod topLvl">
          <ac:chgData name="ef.duquevazquez" userId="e98ca7be-4693-4b4e-aac2-1fa4b3a593fd" providerId="ADAL" clId="{A7A556BA-E4AF-4639-8DB1-E3200DAF01B3}" dt="2023-10-25T21:34:18.635" v="287" actId="208"/>
          <ac:cxnSpMkLst>
            <pc:docMk/>
            <pc:sldMk cId="799868747" sldId="256"/>
            <ac:cxnSpMk id="10" creationId="{8A997E46-3F90-6E4B-B7E7-5E5CD647D6A1}"/>
          </ac:cxnSpMkLst>
        </pc:cxnChg>
      </pc:sldChg>
      <pc:sldChg chg="addSp modSp new mod">
        <pc:chgData name="ef.duquevazquez" userId="e98ca7be-4693-4b4e-aac2-1fa4b3a593fd" providerId="ADAL" clId="{A7A556BA-E4AF-4639-8DB1-E3200DAF01B3}" dt="2023-10-25T21:39:23.572" v="382" actId="5793"/>
        <pc:sldMkLst>
          <pc:docMk/>
          <pc:sldMk cId="797156782" sldId="257"/>
        </pc:sldMkLst>
        <pc:spChg chg="mod">
          <ac:chgData name="ef.duquevazquez" userId="e98ca7be-4693-4b4e-aac2-1fa4b3a593fd" providerId="ADAL" clId="{A7A556BA-E4AF-4639-8DB1-E3200DAF01B3}" dt="2023-10-25T21:39:23.572" v="382" actId="5793"/>
          <ac:spMkLst>
            <pc:docMk/>
            <pc:sldMk cId="797156782" sldId="257"/>
            <ac:spMk id="3" creationId="{BF018E4B-5ED6-88C2-3921-BB66ECAFC09B}"/>
          </ac:spMkLst>
        </pc:spChg>
        <pc:grpChg chg="add mod">
          <ac:chgData name="ef.duquevazquez" userId="e98ca7be-4693-4b4e-aac2-1fa4b3a593fd" providerId="ADAL" clId="{A7A556BA-E4AF-4639-8DB1-E3200DAF01B3}" dt="2023-10-25T21:37:27.735" v="330" actId="207"/>
          <ac:grpSpMkLst>
            <pc:docMk/>
            <pc:sldMk cId="797156782" sldId="257"/>
            <ac:grpSpMk id="2" creationId="{313489A5-2D43-D9F1-0AFD-4B44441C8F3D}"/>
          </ac:grpSpMkLst>
        </pc:grpChg>
        <pc:picChg chg="add mod">
          <ac:chgData name="ef.duquevazquez" userId="e98ca7be-4693-4b4e-aac2-1fa4b3a593fd" providerId="ADAL" clId="{A7A556BA-E4AF-4639-8DB1-E3200DAF01B3}" dt="2023-10-25T21:39:19.926" v="376" actId="1076"/>
          <ac:picMkLst>
            <pc:docMk/>
            <pc:sldMk cId="797156782" sldId="257"/>
            <ac:picMk id="6" creationId="{2EAB994A-3C63-15B6-F5CC-B4D340AE20C2}"/>
          </ac:picMkLst>
        </pc:picChg>
        <pc:cxnChg chg="mod">
          <ac:chgData name="ef.duquevazquez" userId="e98ca7be-4693-4b4e-aac2-1fa4b3a593fd" providerId="ADAL" clId="{A7A556BA-E4AF-4639-8DB1-E3200DAF01B3}" dt="2023-10-25T21:37:27.735" v="330" actId="207"/>
          <ac:cxnSpMkLst>
            <pc:docMk/>
            <pc:sldMk cId="797156782" sldId="257"/>
            <ac:cxnSpMk id="4" creationId="{8C99BC3A-D06B-4BD0-663B-34DBDEF9070A}"/>
          </ac:cxnSpMkLst>
        </pc:cxnChg>
      </pc:sldChg>
      <pc:sldChg chg="addSp delSp modSp add mod">
        <pc:chgData name="ef.duquevazquez" userId="e98ca7be-4693-4b4e-aac2-1fa4b3a593fd" providerId="ADAL" clId="{A7A556BA-E4AF-4639-8DB1-E3200DAF01B3}" dt="2023-10-25T21:40:40.132" v="410" actId="1076"/>
        <pc:sldMkLst>
          <pc:docMk/>
          <pc:sldMk cId="4249545952" sldId="258"/>
        </pc:sldMkLst>
        <pc:spChg chg="mod">
          <ac:chgData name="ef.duquevazquez" userId="e98ca7be-4693-4b4e-aac2-1fa4b3a593fd" providerId="ADAL" clId="{A7A556BA-E4AF-4639-8DB1-E3200DAF01B3}" dt="2023-10-25T21:39:32.831" v="388" actId="20577"/>
          <ac:spMkLst>
            <pc:docMk/>
            <pc:sldMk cId="4249545952" sldId="258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1.078" v="400" actId="478"/>
          <ac:picMkLst>
            <pc:docMk/>
            <pc:sldMk cId="4249545952" sldId="258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0:40.132" v="410" actId="1076"/>
          <ac:picMkLst>
            <pc:docMk/>
            <pc:sldMk cId="4249545952" sldId="258"/>
            <ac:picMk id="7" creationId="{74C5F85D-02DA-2984-64E5-DB937994092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0:55.613" v="413" actId="1076"/>
        <pc:sldMkLst>
          <pc:docMk/>
          <pc:sldMk cId="2958988214" sldId="259"/>
        </pc:sldMkLst>
        <pc:spChg chg="mod">
          <ac:chgData name="ef.duquevazquez" userId="e98ca7be-4693-4b4e-aac2-1fa4b3a593fd" providerId="ADAL" clId="{A7A556BA-E4AF-4639-8DB1-E3200DAF01B3}" dt="2023-10-25T21:39:38.477" v="393" actId="20577"/>
          <ac:spMkLst>
            <pc:docMk/>
            <pc:sldMk cId="2958988214" sldId="259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2.765" v="401" actId="478"/>
          <ac:picMkLst>
            <pc:docMk/>
            <pc:sldMk cId="2958988214" sldId="259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0:55.613" v="413" actId="1076"/>
          <ac:picMkLst>
            <pc:docMk/>
            <pc:sldMk cId="2958988214" sldId="259"/>
            <ac:picMk id="7" creationId="{63BB288A-0AFA-065B-8FBD-0531EB2918B4}"/>
          </ac:picMkLst>
        </pc:picChg>
      </pc:sldChg>
      <pc:sldChg chg="addSp delSp modSp add del mod">
        <pc:chgData name="ef.duquevazquez" userId="e98ca7be-4693-4b4e-aac2-1fa4b3a593fd" providerId="ADAL" clId="{A7A556BA-E4AF-4639-8DB1-E3200DAF01B3}" dt="2023-10-25T21:41:10.177" v="416" actId="1076"/>
        <pc:sldMkLst>
          <pc:docMk/>
          <pc:sldMk cId="1203185186" sldId="260"/>
        </pc:sldMkLst>
        <pc:spChg chg="mod">
          <ac:chgData name="ef.duquevazquez" userId="e98ca7be-4693-4b4e-aac2-1fa4b3a593fd" providerId="ADAL" clId="{A7A556BA-E4AF-4639-8DB1-E3200DAF01B3}" dt="2023-10-25T21:39:43" v="395" actId="20577"/>
          <ac:spMkLst>
            <pc:docMk/>
            <pc:sldMk cId="1203185186" sldId="260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6.973" v="404" actId="478"/>
          <ac:picMkLst>
            <pc:docMk/>
            <pc:sldMk cId="1203185186" sldId="260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1:10.177" v="416" actId="1076"/>
          <ac:picMkLst>
            <pc:docMk/>
            <pc:sldMk cId="1203185186" sldId="260"/>
            <ac:picMk id="7" creationId="{51199F53-030C-71DD-B583-5A046B4570FD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1:24.852" v="419" actId="1076"/>
        <pc:sldMkLst>
          <pc:docMk/>
          <pc:sldMk cId="267391413" sldId="261"/>
        </pc:sldMkLst>
        <pc:spChg chg="mod">
          <ac:chgData name="ef.duquevazquez" userId="e98ca7be-4693-4b4e-aac2-1fa4b3a593fd" providerId="ADAL" clId="{A7A556BA-E4AF-4639-8DB1-E3200DAF01B3}" dt="2023-10-25T21:39:47.727" v="399" actId="20577"/>
          <ac:spMkLst>
            <pc:docMk/>
            <pc:sldMk cId="267391413" sldId="261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9.157" v="405" actId="478"/>
          <ac:picMkLst>
            <pc:docMk/>
            <pc:sldMk cId="267391413" sldId="261"/>
            <ac:picMk id="6" creationId="{2EAB994A-3C63-15B6-F5CC-B4D340AE20C2}"/>
          </ac:picMkLst>
        </pc:picChg>
        <pc:picChg chg="add del mod">
          <ac:chgData name="ef.duquevazquez" userId="e98ca7be-4693-4b4e-aac2-1fa4b3a593fd" providerId="ADAL" clId="{A7A556BA-E4AF-4639-8DB1-E3200DAF01B3}" dt="2023-10-25T21:40:24.089" v="407"/>
          <ac:picMkLst>
            <pc:docMk/>
            <pc:sldMk cId="267391413" sldId="261"/>
            <ac:picMk id="7" creationId="{6D3E9D1C-EDF1-1F36-1F4B-F81B68E65A99}"/>
          </ac:picMkLst>
        </pc:picChg>
        <pc:picChg chg="add mod">
          <ac:chgData name="ef.duquevazquez" userId="e98ca7be-4693-4b4e-aac2-1fa4b3a593fd" providerId="ADAL" clId="{A7A556BA-E4AF-4639-8DB1-E3200DAF01B3}" dt="2023-10-25T21:41:24.852" v="419" actId="1076"/>
          <ac:picMkLst>
            <pc:docMk/>
            <pc:sldMk cId="267391413" sldId="261"/>
            <ac:picMk id="9" creationId="{35A541CD-9833-7340-F55A-A7EE06103123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2:46.547" v="438" actId="1076"/>
        <pc:sldMkLst>
          <pc:docMk/>
          <pc:sldMk cId="403546804" sldId="262"/>
        </pc:sldMkLst>
        <pc:spChg chg="mod">
          <ac:chgData name="ef.duquevazquez" userId="e98ca7be-4693-4b4e-aac2-1fa4b3a593fd" providerId="ADAL" clId="{A7A556BA-E4AF-4639-8DB1-E3200DAF01B3}" dt="2023-10-25T21:41:49.791" v="422" actId="20577"/>
          <ac:spMkLst>
            <pc:docMk/>
            <pc:sldMk cId="403546804" sldId="262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42:11.480" v="431" actId="478"/>
          <ac:picMkLst>
            <pc:docMk/>
            <pc:sldMk cId="403546804" sldId="262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2:46.547" v="438" actId="1076"/>
          <ac:picMkLst>
            <pc:docMk/>
            <pc:sldMk cId="403546804" sldId="262"/>
            <ac:picMk id="7" creationId="{1F55D582-CC2B-CE21-E96F-A6CAC4EB4C0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3:06.103" v="442" actId="1076"/>
        <pc:sldMkLst>
          <pc:docMk/>
          <pc:sldMk cId="1931900119" sldId="263"/>
        </pc:sldMkLst>
        <pc:spChg chg="mod">
          <ac:chgData name="ef.duquevazquez" userId="e98ca7be-4693-4b4e-aac2-1fa4b3a593fd" providerId="ADAL" clId="{A7A556BA-E4AF-4639-8DB1-E3200DAF01B3}" dt="2023-10-25T21:41:53.142" v="424" actId="20577"/>
          <ac:spMkLst>
            <pc:docMk/>
            <pc:sldMk cId="1931900119" sldId="263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1:43:06.103" v="442" actId="1076"/>
          <ac:picMkLst>
            <pc:docMk/>
            <pc:sldMk cId="1931900119" sldId="263"/>
            <ac:picMk id="6" creationId="{FD362611-F5B5-8894-CF05-E74F98CB6CD5}"/>
          </ac:picMkLst>
        </pc:picChg>
        <pc:picChg chg="del">
          <ac:chgData name="ef.duquevazquez" userId="e98ca7be-4693-4b4e-aac2-1fa4b3a593fd" providerId="ADAL" clId="{A7A556BA-E4AF-4639-8DB1-E3200DAF01B3}" dt="2023-10-25T21:42:13.213" v="432" actId="478"/>
          <ac:picMkLst>
            <pc:docMk/>
            <pc:sldMk cId="1931900119" sldId="263"/>
            <ac:picMk id="7" creationId="{74C5F85D-02DA-2984-64E5-DB937994092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3:11:32.278" v="509" actId="1076"/>
        <pc:sldMkLst>
          <pc:docMk/>
          <pc:sldMk cId="800910998" sldId="264"/>
        </pc:sldMkLst>
        <pc:spChg chg="mod">
          <ac:chgData name="ef.duquevazquez" userId="e98ca7be-4693-4b4e-aac2-1fa4b3a593fd" providerId="ADAL" clId="{A7A556BA-E4AF-4639-8DB1-E3200DAF01B3}" dt="2023-10-25T21:41:56.741" v="426" actId="20577"/>
          <ac:spMkLst>
            <pc:docMk/>
            <pc:sldMk cId="800910998" sldId="264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3:11:32.278" v="509" actId="1076"/>
          <ac:picMkLst>
            <pc:docMk/>
            <pc:sldMk cId="800910998" sldId="264"/>
            <ac:picMk id="6" creationId="{8AC3819E-1AA9-CFD4-C057-F8DAC0F97A54}"/>
          </ac:picMkLst>
        </pc:picChg>
        <pc:picChg chg="del">
          <ac:chgData name="ef.duquevazquez" userId="e98ca7be-4693-4b4e-aac2-1fa4b3a593fd" providerId="ADAL" clId="{A7A556BA-E4AF-4639-8DB1-E3200DAF01B3}" dt="2023-10-25T21:42:15.057" v="433" actId="478"/>
          <ac:picMkLst>
            <pc:docMk/>
            <pc:sldMk cId="800910998" sldId="264"/>
            <ac:picMk id="7" creationId="{63BB288A-0AFA-065B-8FBD-0531EB2918B4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3:12:09.037" v="512" actId="1076"/>
        <pc:sldMkLst>
          <pc:docMk/>
          <pc:sldMk cId="1427627579" sldId="265"/>
        </pc:sldMkLst>
        <pc:spChg chg="mod">
          <ac:chgData name="ef.duquevazquez" userId="e98ca7be-4693-4b4e-aac2-1fa4b3a593fd" providerId="ADAL" clId="{A7A556BA-E4AF-4639-8DB1-E3200DAF01B3}" dt="2023-10-25T21:42:00.297" v="428" actId="20577"/>
          <ac:spMkLst>
            <pc:docMk/>
            <pc:sldMk cId="1427627579" sldId="265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3:12:09.037" v="512" actId="1076"/>
          <ac:picMkLst>
            <pc:docMk/>
            <pc:sldMk cId="1427627579" sldId="265"/>
            <ac:picMk id="6" creationId="{60D1EE9E-114B-2FAB-E560-BD0F0A5FDF06}"/>
          </ac:picMkLst>
        </pc:picChg>
        <pc:picChg chg="del">
          <ac:chgData name="ef.duquevazquez" userId="e98ca7be-4693-4b4e-aac2-1fa4b3a593fd" providerId="ADAL" clId="{A7A556BA-E4AF-4639-8DB1-E3200DAF01B3}" dt="2023-10-25T21:42:17.263" v="434" actId="478"/>
          <ac:picMkLst>
            <pc:docMk/>
            <pc:sldMk cId="1427627579" sldId="265"/>
            <ac:picMk id="7" creationId="{51199F53-030C-71DD-B583-5A046B4570FD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00:11:15.272" v="528" actId="1076"/>
        <pc:sldMkLst>
          <pc:docMk/>
          <pc:sldMk cId="3484215528" sldId="266"/>
        </pc:sldMkLst>
        <pc:spChg chg="mod">
          <ac:chgData name="ef.duquevazquez" userId="e98ca7be-4693-4b4e-aac2-1fa4b3a593fd" providerId="ADAL" clId="{A7A556BA-E4AF-4639-8DB1-E3200DAF01B3}" dt="2023-10-25T21:42:03.537" v="430" actId="20577"/>
          <ac:spMkLst>
            <pc:docMk/>
            <pc:sldMk cId="3484215528" sldId="266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00:11:15.272" v="528" actId="1076"/>
          <ac:picMkLst>
            <pc:docMk/>
            <pc:sldMk cId="3484215528" sldId="266"/>
            <ac:picMk id="6" creationId="{D00CC017-EB84-4FFE-4707-86E8E4EF9395}"/>
          </ac:picMkLst>
        </pc:picChg>
        <pc:picChg chg="del">
          <ac:chgData name="ef.duquevazquez" userId="e98ca7be-4693-4b4e-aac2-1fa4b3a593fd" providerId="ADAL" clId="{A7A556BA-E4AF-4639-8DB1-E3200DAF01B3}" dt="2023-10-25T21:42:18.657" v="435" actId="478"/>
          <ac:picMkLst>
            <pc:docMk/>
            <pc:sldMk cId="3484215528" sldId="266"/>
            <ac:picMk id="9" creationId="{35A541CD-9833-7340-F55A-A7EE06103123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3:53.805" v="665" actId="1037"/>
        <pc:sldMkLst>
          <pc:docMk/>
          <pc:sldMk cId="2257884419" sldId="267"/>
        </pc:sldMkLst>
        <pc:spChg chg="mod">
          <ac:chgData name="ef.duquevazquez" userId="e98ca7be-4693-4b4e-aac2-1fa4b3a593fd" providerId="ADAL" clId="{A7A556BA-E4AF-4639-8DB1-E3200DAF01B3}" dt="2023-10-25T21:48:58.261" v="504" actId="20577"/>
          <ac:spMkLst>
            <pc:docMk/>
            <pc:sldMk cId="2257884419" sldId="267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3:53.805" v="665" actId="1037"/>
          <ac:spMkLst>
            <pc:docMk/>
            <pc:sldMk cId="2257884419" sldId="267"/>
            <ac:spMk id="5" creationId="{9D1511FD-FE3B-F917-4491-F742DB5A5949}"/>
          </ac:spMkLst>
        </pc:spChg>
        <pc:spChg chg="add del mod">
          <ac:chgData name="ef.duquevazquez" userId="e98ca7be-4693-4b4e-aac2-1fa4b3a593fd" providerId="ADAL" clId="{A7A556BA-E4AF-4639-8DB1-E3200DAF01B3}" dt="2023-10-26T14:43:43.883" v="652" actId="478"/>
          <ac:spMkLst>
            <pc:docMk/>
            <pc:sldMk cId="2257884419" sldId="267"/>
            <ac:spMk id="13" creationId="{C315A17D-2A71-4E1B-7D9D-052FF7D2383E}"/>
          </ac:spMkLst>
        </pc:spChg>
        <pc:graphicFrameChg chg="add del mod modGraphic">
          <ac:chgData name="ef.duquevazquez" userId="e98ca7be-4693-4b4e-aac2-1fa4b3a593fd" providerId="ADAL" clId="{A7A556BA-E4AF-4639-8DB1-E3200DAF01B3}" dt="2023-10-25T21:48:19.011" v="492" actId="478"/>
          <ac:graphicFrameMkLst>
            <pc:docMk/>
            <pc:sldMk cId="2257884419" sldId="267"/>
            <ac:graphicFrameMk id="5" creationId="{DF73E8BD-6A7C-8C2E-3FD9-06E0F362FCAF}"/>
          </ac:graphicFrameMkLst>
        </pc:graphicFrameChg>
        <pc:picChg chg="add mod">
          <ac:chgData name="ef.duquevazquez" userId="e98ca7be-4693-4b4e-aac2-1fa4b3a593fd" providerId="ADAL" clId="{A7A556BA-E4AF-4639-8DB1-E3200DAF01B3}" dt="2023-10-25T21:48:46.234" v="496" actId="1076"/>
          <ac:picMkLst>
            <pc:docMk/>
            <pc:sldMk cId="2257884419" sldId="267"/>
            <ac:picMk id="7" creationId="{07FFD3C8-876D-6F19-ED86-5C347A5C5E1A}"/>
          </ac:picMkLst>
        </pc:picChg>
        <pc:picChg chg="del">
          <ac:chgData name="ef.duquevazquez" userId="e98ca7be-4693-4b4e-aac2-1fa4b3a593fd" providerId="ADAL" clId="{A7A556BA-E4AF-4639-8DB1-E3200DAF01B3}" dt="2023-10-25T21:47:33.885" v="485" actId="478"/>
          <ac:picMkLst>
            <pc:docMk/>
            <pc:sldMk cId="2257884419" sldId="267"/>
            <ac:picMk id="9" creationId="{35A541CD-9833-7340-F55A-A7EE06103123}"/>
          </ac:picMkLst>
        </pc:picChg>
        <pc:picChg chg="add mod">
          <ac:chgData name="ef.duquevazquez" userId="e98ca7be-4693-4b4e-aac2-1fa4b3a593fd" providerId="ADAL" clId="{A7A556BA-E4AF-4639-8DB1-E3200DAF01B3}" dt="2023-10-25T21:50:06.278" v="506" actId="1076"/>
          <ac:picMkLst>
            <pc:docMk/>
            <pc:sldMk cId="2257884419" sldId="267"/>
            <ac:picMk id="10" creationId="{FCF027EA-A900-741F-B9AB-AE12A6BF81F1}"/>
          </ac:picMkLst>
        </pc:picChg>
        <pc:picChg chg="add del mod">
          <ac:chgData name="ef.duquevazquez" userId="e98ca7be-4693-4b4e-aac2-1fa4b3a593fd" providerId="ADAL" clId="{A7A556BA-E4AF-4639-8DB1-E3200DAF01B3}" dt="2023-10-26T14:43:42.175" v="651" actId="478"/>
          <ac:picMkLst>
            <pc:docMk/>
            <pc:sldMk cId="2257884419" sldId="267"/>
            <ac:picMk id="12" creationId="{D55CA0B2-19EF-1ED3-4B6D-ABE3D6350934}"/>
          </ac:picMkLst>
        </pc:picChg>
      </pc:sldChg>
      <pc:sldChg chg="new del">
        <pc:chgData name="ef.duquevazquez" userId="e98ca7be-4693-4b4e-aac2-1fa4b3a593fd" providerId="ADAL" clId="{A7A556BA-E4AF-4639-8DB1-E3200DAF01B3}" dt="2023-10-26T00:11:44.177" v="531" actId="47"/>
        <pc:sldMkLst>
          <pc:docMk/>
          <pc:sldMk cId="3186155418" sldId="268"/>
        </pc:sldMkLst>
      </pc:sldChg>
      <pc:sldChg chg="addSp delSp modSp add mod">
        <pc:chgData name="ef.duquevazquez" userId="e98ca7be-4693-4b4e-aac2-1fa4b3a593fd" providerId="ADAL" clId="{A7A556BA-E4AF-4639-8DB1-E3200DAF01B3}" dt="2023-10-26T14:46:41.407" v="697" actId="1076"/>
        <pc:sldMkLst>
          <pc:docMk/>
          <pc:sldMk cId="553723339" sldId="269"/>
        </pc:sldMkLst>
        <pc:spChg chg="mod">
          <ac:chgData name="ef.duquevazquez" userId="e98ca7be-4693-4b4e-aac2-1fa4b3a593fd" providerId="ADAL" clId="{A7A556BA-E4AF-4639-8DB1-E3200DAF01B3}" dt="2023-10-26T00:13:17.833" v="580" actId="20577"/>
          <ac:spMkLst>
            <pc:docMk/>
            <pc:sldMk cId="553723339" sldId="269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5" creationId="{0E2DB016-F5A1-5457-8842-BC059079BB57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7" creationId="{74B3C82E-DAE5-D199-1EB4-FD5F6FE10EC4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8" creationId="{96F575F7-9290-ADCC-632B-316C92480D4B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10" creationId="{0ADC7BDE-F09F-DF5D-313C-DFCBEBCE5BEF}"/>
          </ac:spMkLst>
        </pc:spChg>
        <pc:spChg chg="add mod">
          <ac:chgData name="ef.duquevazquez" userId="e98ca7be-4693-4b4e-aac2-1fa4b3a593fd" providerId="ADAL" clId="{A7A556BA-E4AF-4639-8DB1-E3200DAF01B3}" dt="2023-10-26T14:46:41.407" v="697" actId="1076"/>
          <ac:spMkLst>
            <pc:docMk/>
            <pc:sldMk cId="553723339" sldId="269"/>
            <ac:spMk id="11" creationId="{B592E4DD-E870-C0B2-C807-98579F0607FB}"/>
          </ac:spMkLst>
        </pc:spChg>
        <pc:spChg chg="del">
          <ac:chgData name="ef.duquevazquez" userId="e98ca7be-4693-4b4e-aac2-1fa4b3a593fd" providerId="ADAL" clId="{A7A556BA-E4AF-4639-8DB1-E3200DAF01B3}" dt="2023-10-26T00:12:01.489" v="559" actId="478"/>
          <ac:spMkLst>
            <pc:docMk/>
            <pc:sldMk cId="553723339" sldId="269"/>
            <ac:spMk id="13" creationId="{C315A17D-2A71-4E1B-7D9D-052FF7D2383E}"/>
          </ac:spMkLst>
        </pc:spChg>
        <pc:picChg chg="add mod">
          <ac:chgData name="ef.duquevazquez" userId="e98ca7be-4693-4b4e-aac2-1fa4b3a593fd" providerId="ADAL" clId="{A7A556BA-E4AF-4639-8DB1-E3200DAF01B3}" dt="2023-10-26T00:12:24.672" v="567" actId="1076"/>
          <ac:picMkLst>
            <pc:docMk/>
            <pc:sldMk cId="553723339" sldId="269"/>
            <ac:picMk id="6" creationId="{BE6350BC-31CF-CB4C-45AB-9B9186035785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7" creationId="{07FFD3C8-876D-6F19-ED86-5C347A5C5E1A}"/>
          </ac:picMkLst>
        </pc:picChg>
        <pc:picChg chg="add mod">
          <ac:chgData name="ef.duquevazquez" userId="e98ca7be-4693-4b4e-aac2-1fa4b3a593fd" providerId="ADAL" clId="{A7A556BA-E4AF-4639-8DB1-E3200DAF01B3}" dt="2023-10-26T00:12:37.053" v="570" actId="1076"/>
          <ac:picMkLst>
            <pc:docMk/>
            <pc:sldMk cId="553723339" sldId="269"/>
            <ac:picMk id="9" creationId="{776DACCF-8D0F-6B6B-6096-073B39155813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10" creationId="{FCF027EA-A900-741F-B9AB-AE12A6BF81F1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12" creationId="{D55CA0B2-19EF-1ED3-4B6D-ABE3D6350934}"/>
          </ac:picMkLst>
        </pc:picChg>
        <pc:picChg chg="add mod">
          <ac:chgData name="ef.duquevazquez" userId="e98ca7be-4693-4b4e-aac2-1fa4b3a593fd" providerId="ADAL" clId="{A7A556BA-E4AF-4639-8DB1-E3200DAF01B3}" dt="2023-10-26T00:12:47.300" v="573" actId="1076"/>
          <ac:picMkLst>
            <pc:docMk/>
            <pc:sldMk cId="553723339" sldId="269"/>
            <ac:picMk id="14" creationId="{4836886E-6845-5DCD-3A25-D5C3E3FCA029}"/>
          </ac:picMkLst>
        </pc:picChg>
        <pc:picChg chg="add mod">
          <ac:chgData name="ef.duquevazquez" userId="e98ca7be-4693-4b4e-aac2-1fa4b3a593fd" providerId="ADAL" clId="{A7A556BA-E4AF-4639-8DB1-E3200DAF01B3}" dt="2023-10-26T00:12:58.172" v="576" actId="1076"/>
          <ac:picMkLst>
            <pc:docMk/>
            <pc:sldMk cId="553723339" sldId="269"/>
            <ac:picMk id="16" creationId="{2389B588-2A5E-3E69-522E-D63701BD8CD9}"/>
          </ac:picMkLst>
        </pc:picChg>
        <pc:picChg chg="add mod">
          <ac:chgData name="ef.duquevazquez" userId="e98ca7be-4693-4b4e-aac2-1fa4b3a593fd" providerId="ADAL" clId="{A7A556BA-E4AF-4639-8DB1-E3200DAF01B3}" dt="2023-10-26T00:13:10.988" v="579" actId="1076"/>
          <ac:picMkLst>
            <pc:docMk/>
            <pc:sldMk cId="553723339" sldId="269"/>
            <ac:picMk id="18" creationId="{2EFAB12B-833D-AFE1-578D-4C717416021F}"/>
          </ac:picMkLst>
        </pc:picChg>
      </pc:sldChg>
      <pc:sldChg chg="addSp delSp modSp add mod ord">
        <pc:chgData name="ef.duquevazquez" userId="e98ca7be-4693-4b4e-aac2-1fa4b3a593fd" providerId="ADAL" clId="{A7A556BA-E4AF-4639-8DB1-E3200DAF01B3}" dt="2023-10-26T14:46:13.804" v="695" actId="20577"/>
        <pc:sldMkLst>
          <pc:docMk/>
          <pc:sldMk cId="3864492060" sldId="270"/>
        </pc:sldMkLst>
        <pc:spChg chg="mod">
          <ac:chgData name="ef.duquevazquez" userId="e98ca7be-4693-4b4e-aac2-1fa4b3a593fd" providerId="ADAL" clId="{A7A556BA-E4AF-4639-8DB1-E3200DAF01B3}" dt="2023-10-26T00:13:27.687" v="585" actId="20577"/>
          <ac:spMkLst>
            <pc:docMk/>
            <pc:sldMk cId="3864492060" sldId="270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5:40.454" v="675" actId="1076"/>
          <ac:spMkLst>
            <pc:docMk/>
            <pc:sldMk cId="3864492060" sldId="270"/>
            <ac:spMk id="5" creationId="{EC71919F-3B6A-74C7-4116-BD94C1154975}"/>
          </ac:spMkLst>
        </pc:spChg>
        <pc:spChg chg="add mod">
          <ac:chgData name="ef.duquevazquez" userId="e98ca7be-4693-4b4e-aac2-1fa4b3a593fd" providerId="ADAL" clId="{A7A556BA-E4AF-4639-8DB1-E3200DAF01B3}" dt="2023-10-26T14:45:56.724" v="685" actId="20577"/>
          <ac:spMkLst>
            <pc:docMk/>
            <pc:sldMk cId="3864492060" sldId="270"/>
            <ac:spMk id="6" creationId="{007B4B4E-C7D7-6C7D-D6CB-881A9AE42D08}"/>
          </ac:spMkLst>
        </pc:spChg>
        <pc:spChg chg="add mod">
          <ac:chgData name="ef.duquevazquez" userId="e98ca7be-4693-4b4e-aac2-1fa4b3a593fd" providerId="ADAL" clId="{A7A556BA-E4AF-4639-8DB1-E3200DAF01B3}" dt="2023-10-26T14:45:58.909" v="687" actId="20577"/>
          <ac:spMkLst>
            <pc:docMk/>
            <pc:sldMk cId="3864492060" sldId="270"/>
            <ac:spMk id="8" creationId="{565D17BB-A1DF-8C62-4BF3-9BC3BCB21728}"/>
          </ac:spMkLst>
        </pc:spChg>
        <pc:spChg chg="add mod">
          <ac:chgData name="ef.duquevazquez" userId="e98ca7be-4693-4b4e-aac2-1fa4b3a593fd" providerId="ADAL" clId="{A7A556BA-E4AF-4639-8DB1-E3200DAF01B3}" dt="2023-10-26T14:46:06.559" v="691" actId="20577"/>
          <ac:spMkLst>
            <pc:docMk/>
            <pc:sldMk cId="3864492060" sldId="270"/>
            <ac:spMk id="9" creationId="{C8461A56-12A4-8111-080E-D9680D934A82}"/>
          </ac:spMkLst>
        </pc:spChg>
        <pc:spChg chg="add mod">
          <ac:chgData name="ef.duquevazquez" userId="e98ca7be-4693-4b4e-aac2-1fa4b3a593fd" providerId="ADAL" clId="{A7A556BA-E4AF-4639-8DB1-E3200DAF01B3}" dt="2023-10-26T14:46:13.804" v="695" actId="20577"/>
          <ac:spMkLst>
            <pc:docMk/>
            <pc:sldMk cId="3864492060" sldId="270"/>
            <ac:spMk id="11" creationId="{DE08D1C6-F5EE-0F9A-9AEE-3FDF4112A869}"/>
          </ac:spMkLst>
        </pc:sp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6" creationId="{BE6350BC-31CF-CB4C-45AB-9B9186035785}"/>
          </ac:picMkLst>
        </pc:picChg>
        <pc:picChg chg="add mod">
          <ac:chgData name="ef.duquevazquez" userId="e98ca7be-4693-4b4e-aac2-1fa4b3a593fd" providerId="ADAL" clId="{A7A556BA-E4AF-4639-8DB1-E3200DAF01B3}" dt="2023-10-26T00:13:51.409" v="590" actId="1076"/>
          <ac:picMkLst>
            <pc:docMk/>
            <pc:sldMk cId="3864492060" sldId="270"/>
            <ac:picMk id="7" creationId="{E6821315-D943-A751-8A37-83002D31112B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9" creationId="{776DACCF-8D0F-6B6B-6096-073B39155813}"/>
          </ac:picMkLst>
        </pc:picChg>
        <pc:picChg chg="add mod">
          <ac:chgData name="ef.duquevazquez" userId="e98ca7be-4693-4b4e-aac2-1fa4b3a593fd" providerId="ADAL" clId="{A7A556BA-E4AF-4639-8DB1-E3200DAF01B3}" dt="2023-10-26T00:14:14.370" v="597" actId="1076"/>
          <ac:picMkLst>
            <pc:docMk/>
            <pc:sldMk cId="3864492060" sldId="270"/>
            <ac:picMk id="10" creationId="{137E2FF3-EF94-B219-C868-B4BD20436C98}"/>
          </ac:picMkLst>
        </pc:picChg>
        <pc:picChg chg="add mod">
          <ac:chgData name="ef.duquevazquez" userId="e98ca7be-4693-4b4e-aac2-1fa4b3a593fd" providerId="ADAL" clId="{A7A556BA-E4AF-4639-8DB1-E3200DAF01B3}" dt="2023-10-26T00:14:15.440" v="598" actId="1076"/>
          <ac:picMkLst>
            <pc:docMk/>
            <pc:sldMk cId="3864492060" sldId="270"/>
            <ac:picMk id="12" creationId="{C314A97A-F509-BA0E-BF9E-6C38BE04FCEC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4" creationId="{4836886E-6845-5DCD-3A25-D5C3E3FCA029}"/>
          </ac:picMkLst>
        </pc:picChg>
        <pc:picChg chg="add mod">
          <ac:chgData name="ef.duquevazquez" userId="e98ca7be-4693-4b4e-aac2-1fa4b3a593fd" providerId="ADAL" clId="{A7A556BA-E4AF-4639-8DB1-E3200DAF01B3}" dt="2023-10-26T00:14:28.762" v="601" actId="1076"/>
          <ac:picMkLst>
            <pc:docMk/>
            <pc:sldMk cId="3864492060" sldId="270"/>
            <ac:picMk id="15" creationId="{1629216F-B4E3-8817-9B24-B09E5D10D4BA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6" creationId="{2389B588-2A5E-3E69-522E-D63701BD8CD9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8" creationId="{2EFAB12B-833D-AFE1-578D-4C717416021F}"/>
          </ac:picMkLst>
        </pc:picChg>
        <pc:picChg chg="add mod">
          <ac:chgData name="ef.duquevazquez" userId="e98ca7be-4693-4b4e-aac2-1fa4b3a593fd" providerId="ADAL" clId="{A7A556BA-E4AF-4639-8DB1-E3200DAF01B3}" dt="2023-10-26T00:14:39.540" v="604" actId="1076"/>
          <ac:picMkLst>
            <pc:docMk/>
            <pc:sldMk cId="3864492060" sldId="270"/>
            <ac:picMk id="19" creationId="{962AE1ED-CAE8-450B-1348-56454236257F}"/>
          </ac:picMkLst>
        </pc:picChg>
      </pc:sldChg>
      <pc:sldChg chg="addSp delSp modSp add mod ord">
        <pc:chgData name="ef.duquevazquez" userId="e98ca7be-4693-4b4e-aac2-1fa4b3a593fd" providerId="ADAL" clId="{A7A556BA-E4AF-4639-8DB1-E3200DAF01B3}" dt="2023-10-26T14:43:35.220" v="649" actId="1582"/>
        <pc:sldMkLst>
          <pc:docMk/>
          <pc:sldMk cId="947047481" sldId="271"/>
        </pc:sldMkLst>
        <pc:spChg chg="mod">
          <ac:chgData name="ef.duquevazquez" userId="e98ca7be-4693-4b4e-aac2-1fa4b3a593fd" providerId="ADAL" clId="{A7A556BA-E4AF-4639-8DB1-E3200DAF01B3}" dt="2023-10-26T14:22:06.160" v="609" actId="20577"/>
          <ac:spMkLst>
            <pc:docMk/>
            <pc:sldMk cId="947047481" sldId="271"/>
            <ac:spMk id="3" creationId="{BF018E4B-5ED6-88C2-3921-BB66ECAFC09B}"/>
          </ac:spMkLst>
        </pc:spChg>
        <pc:spChg chg="del mod ord">
          <ac:chgData name="ef.duquevazquez" userId="e98ca7be-4693-4b4e-aac2-1fa4b3a593fd" providerId="ADAL" clId="{A7A556BA-E4AF-4639-8DB1-E3200DAF01B3}" dt="2023-10-26T14:43:02.731" v="645" actId="478"/>
          <ac:spMkLst>
            <pc:docMk/>
            <pc:sldMk cId="947047481" sldId="271"/>
            <ac:spMk id="13" creationId="{C315A17D-2A71-4E1B-7D9D-052FF7D2383E}"/>
          </ac:spMkLst>
        </pc:spChg>
        <pc:spChg chg="add mod">
          <ac:chgData name="ef.duquevazquez" userId="e98ca7be-4693-4b4e-aac2-1fa4b3a593fd" providerId="ADAL" clId="{A7A556BA-E4AF-4639-8DB1-E3200DAF01B3}" dt="2023-10-26T14:43:35.220" v="649" actId="1582"/>
          <ac:spMkLst>
            <pc:docMk/>
            <pc:sldMk cId="947047481" sldId="271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A7A556BA-E4AF-4639-8DB1-E3200DAF01B3}" dt="2023-10-26T14:23:55.384" v="615" actId="1076"/>
          <ac:picMkLst>
            <pc:docMk/>
            <pc:sldMk cId="947047481" sldId="271"/>
            <ac:picMk id="6" creationId="{84F2270B-02CC-FD92-4655-E988DDB88625}"/>
          </ac:picMkLst>
        </pc:picChg>
        <pc:picChg chg="del">
          <ac:chgData name="ef.duquevazquez" userId="e98ca7be-4693-4b4e-aac2-1fa4b3a593fd" providerId="ADAL" clId="{A7A556BA-E4AF-4639-8DB1-E3200DAF01B3}" dt="2023-10-26T14:23:45.882" v="610" actId="478"/>
          <ac:picMkLst>
            <pc:docMk/>
            <pc:sldMk cId="947047481" sldId="271"/>
            <ac:picMk id="7" creationId="{07FFD3C8-876D-6F19-ED86-5C347A5C5E1A}"/>
          </ac:picMkLst>
        </pc:picChg>
        <pc:picChg chg="add del">
          <ac:chgData name="ef.duquevazquez" userId="e98ca7be-4693-4b4e-aac2-1fa4b3a593fd" providerId="ADAL" clId="{A7A556BA-E4AF-4639-8DB1-E3200DAF01B3}" dt="2023-10-26T14:42:01.736" v="621" actId="22"/>
          <ac:picMkLst>
            <pc:docMk/>
            <pc:sldMk cId="947047481" sldId="271"/>
            <ac:picMk id="9" creationId="{4EEBEF7B-E6DD-92F6-5D39-465563ECFCCE}"/>
          </ac:picMkLst>
        </pc:picChg>
        <pc:picChg chg="mod">
          <ac:chgData name="ef.duquevazquez" userId="e98ca7be-4693-4b4e-aac2-1fa4b3a593fd" providerId="ADAL" clId="{A7A556BA-E4AF-4639-8DB1-E3200DAF01B3}" dt="2023-10-26T14:24:00.589" v="618" actId="1076"/>
          <ac:picMkLst>
            <pc:docMk/>
            <pc:sldMk cId="947047481" sldId="271"/>
            <ac:picMk id="10" creationId="{FCF027EA-A900-741F-B9AB-AE12A6BF81F1}"/>
          </ac:picMkLst>
        </pc:picChg>
        <pc:picChg chg="del">
          <ac:chgData name="ef.duquevazquez" userId="e98ca7be-4693-4b4e-aac2-1fa4b3a593fd" providerId="ADAL" clId="{A7A556BA-E4AF-4639-8DB1-E3200DAF01B3}" dt="2023-10-26T14:24:07.212" v="619" actId="478"/>
          <ac:picMkLst>
            <pc:docMk/>
            <pc:sldMk cId="947047481" sldId="271"/>
            <ac:picMk id="12" creationId="{D55CA0B2-19EF-1ED3-4B6D-ABE3D6350934}"/>
          </ac:picMkLst>
        </pc:picChg>
        <pc:picChg chg="add mod">
          <ac:chgData name="ef.duquevazquez" userId="e98ca7be-4693-4b4e-aac2-1fa4b3a593fd" providerId="ADAL" clId="{A7A556BA-E4AF-4639-8DB1-E3200DAF01B3}" dt="2023-10-26T14:42:51.798" v="643" actId="1076"/>
          <ac:picMkLst>
            <pc:docMk/>
            <pc:sldMk cId="947047481" sldId="271"/>
            <ac:picMk id="14" creationId="{486918D3-E706-E977-87F6-F8884A18EDD5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25.206" v="716" actId="1076"/>
        <pc:sldMkLst>
          <pc:docMk/>
          <pc:sldMk cId="4195722935" sldId="272"/>
        </pc:sldMkLst>
        <pc:spChg chg="mod">
          <ac:chgData name="ef.duquevazquez" userId="e98ca7be-4693-4b4e-aac2-1fa4b3a593fd" providerId="ADAL" clId="{A7A556BA-E4AF-4639-8DB1-E3200DAF01B3}" dt="2023-10-26T14:48:28.264" v="700" actId="20577"/>
          <ac:spMkLst>
            <pc:docMk/>
            <pc:sldMk cId="4195722935" sldId="272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4:49:25.206" v="716" actId="1076"/>
          <ac:picMkLst>
            <pc:docMk/>
            <pc:sldMk cId="4195722935" sldId="272"/>
            <ac:picMk id="6" creationId="{02E5A362-6F18-6BC4-4394-316ED85FEF5F}"/>
          </ac:picMkLst>
        </pc:picChg>
        <pc:picChg chg="del">
          <ac:chgData name="ef.duquevazquez" userId="e98ca7be-4693-4b4e-aac2-1fa4b3a593fd" providerId="ADAL" clId="{A7A556BA-E4AF-4639-8DB1-E3200DAF01B3}" dt="2023-10-26T14:48:29.480" v="701" actId="478"/>
          <ac:picMkLst>
            <pc:docMk/>
            <pc:sldMk cId="4195722935" sldId="272"/>
            <ac:picMk id="7" creationId="{1F55D582-CC2B-CE21-E96F-A6CAC4EB4C0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39.241" v="719" actId="1076"/>
        <pc:sldMkLst>
          <pc:docMk/>
          <pc:sldMk cId="1537987861" sldId="273"/>
        </pc:sldMkLst>
        <pc:spChg chg="mod">
          <ac:chgData name="ef.duquevazquez" userId="e98ca7be-4693-4b4e-aac2-1fa4b3a593fd" providerId="ADAL" clId="{A7A556BA-E4AF-4639-8DB1-E3200DAF01B3}" dt="2023-10-26T14:48:33.460" v="703" actId="20577"/>
          <ac:spMkLst>
            <pc:docMk/>
            <pc:sldMk cId="1537987861" sldId="273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35.237" v="704" actId="478"/>
          <ac:picMkLst>
            <pc:docMk/>
            <pc:sldMk cId="1537987861" sldId="273"/>
            <ac:picMk id="6" creationId="{FD362611-F5B5-8894-CF05-E74F98CB6CD5}"/>
          </ac:picMkLst>
        </pc:picChg>
        <pc:picChg chg="add mod">
          <ac:chgData name="ef.duquevazquez" userId="e98ca7be-4693-4b4e-aac2-1fa4b3a593fd" providerId="ADAL" clId="{A7A556BA-E4AF-4639-8DB1-E3200DAF01B3}" dt="2023-10-26T14:49:39.241" v="719" actId="1076"/>
          <ac:picMkLst>
            <pc:docMk/>
            <pc:sldMk cId="1537987861" sldId="273"/>
            <ac:picMk id="7" creationId="{5C4052D8-C887-C9B4-EF46-E585F11B6C48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50.903" v="722" actId="1076"/>
        <pc:sldMkLst>
          <pc:docMk/>
          <pc:sldMk cId="2639672708" sldId="274"/>
        </pc:sldMkLst>
        <pc:spChg chg="mod">
          <ac:chgData name="ef.duquevazquez" userId="e98ca7be-4693-4b4e-aac2-1fa4b3a593fd" providerId="ADAL" clId="{A7A556BA-E4AF-4639-8DB1-E3200DAF01B3}" dt="2023-10-26T14:48:39.087" v="706" actId="20577"/>
          <ac:spMkLst>
            <pc:docMk/>
            <pc:sldMk cId="2639672708" sldId="274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0.458" v="707" actId="478"/>
          <ac:picMkLst>
            <pc:docMk/>
            <pc:sldMk cId="2639672708" sldId="274"/>
            <ac:picMk id="6" creationId="{8AC3819E-1AA9-CFD4-C057-F8DAC0F97A54}"/>
          </ac:picMkLst>
        </pc:picChg>
        <pc:picChg chg="add mod">
          <ac:chgData name="ef.duquevazquez" userId="e98ca7be-4693-4b4e-aac2-1fa4b3a593fd" providerId="ADAL" clId="{A7A556BA-E4AF-4639-8DB1-E3200DAF01B3}" dt="2023-10-26T14:49:50.903" v="722" actId="1076"/>
          <ac:picMkLst>
            <pc:docMk/>
            <pc:sldMk cId="2639672708" sldId="274"/>
            <ac:picMk id="7" creationId="{33B88DCB-C554-D16F-7685-7EE4B58F2AB6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50:04.972" v="725" actId="1076"/>
        <pc:sldMkLst>
          <pc:docMk/>
          <pc:sldMk cId="2630403324" sldId="275"/>
        </pc:sldMkLst>
        <pc:spChg chg="mod">
          <ac:chgData name="ef.duquevazquez" userId="e98ca7be-4693-4b4e-aac2-1fa4b3a593fd" providerId="ADAL" clId="{A7A556BA-E4AF-4639-8DB1-E3200DAF01B3}" dt="2023-10-26T14:48:44.600" v="710" actId="20577"/>
          <ac:spMkLst>
            <pc:docMk/>
            <pc:sldMk cId="2630403324" sldId="275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2.664" v="708" actId="478"/>
          <ac:picMkLst>
            <pc:docMk/>
            <pc:sldMk cId="2630403324" sldId="275"/>
            <ac:picMk id="6" creationId="{60D1EE9E-114B-2FAB-E560-BD0F0A5FDF06}"/>
          </ac:picMkLst>
        </pc:picChg>
        <pc:picChg chg="add mod">
          <ac:chgData name="ef.duquevazquez" userId="e98ca7be-4693-4b4e-aac2-1fa4b3a593fd" providerId="ADAL" clId="{A7A556BA-E4AF-4639-8DB1-E3200DAF01B3}" dt="2023-10-26T14:50:04.972" v="725" actId="1076"/>
          <ac:picMkLst>
            <pc:docMk/>
            <pc:sldMk cId="2630403324" sldId="275"/>
            <ac:picMk id="7" creationId="{E55C352E-DCC4-FA7E-21F6-C237292DD6F1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50:16.398" v="728" actId="1076"/>
        <pc:sldMkLst>
          <pc:docMk/>
          <pc:sldMk cId="124241094" sldId="276"/>
        </pc:sldMkLst>
        <pc:spChg chg="mod">
          <ac:chgData name="ef.duquevazquez" userId="e98ca7be-4693-4b4e-aac2-1fa4b3a593fd" providerId="ADAL" clId="{A7A556BA-E4AF-4639-8DB1-E3200DAF01B3}" dt="2023-10-26T14:48:47.974" v="712" actId="20577"/>
          <ac:spMkLst>
            <pc:docMk/>
            <pc:sldMk cId="124241094" sldId="276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9.257" v="713" actId="478"/>
          <ac:picMkLst>
            <pc:docMk/>
            <pc:sldMk cId="124241094" sldId="276"/>
            <ac:picMk id="6" creationId="{D00CC017-EB84-4FFE-4707-86E8E4EF9395}"/>
          </ac:picMkLst>
        </pc:picChg>
        <pc:picChg chg="add mod">
          <ac:chgData name="ef.duquevazquez" userId="e98ca7be-4693-4b4e-aac2-1fa4b3a593fd" providerId="ADAL" clId="{A7A556BA-E4AF-4639-8DB1-E3200DAF01B3}" dt="2023-10-26T14:50:16.398" v="728" actId="1076"/>
          <ac:picMkLst>
            <pc:docMk/>
            <pc:sldMk cId="124241094" sldId="276"/>
            <ac:picMk id="7" creationId="{00722BBF-A9A5-2CE0-E4C7-67B16D6A319E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05:00.444" v="758" actId="14100"/>
        <pc:sldMkLst>
          <pc:docMk/>
          <pc:sldMk cId="1217435268" sldId="277"/>
        </pc:sldMkLst>
        <pc:spChg chg="mod">
          <ac:chgData name="ef.duquevazquez" userId="e98ca7be-4693-4b4e-aac2-1fa4b3a593fd" providerId="ADAL" clId="{A7A556BA-E4AF-4639-8DB1-E3200DAF01B3}" dt="2023-10-26T14:54:29.280" v="737" actId="20577"/>
          <ac:spMkLst>
            <pc:docMk/>
            <pc:sldMk cId="1217435268" sldId="277"/>
            <ac:spMk id="3" creationId="{BF018E4B-5ED6-88C2-3921-BB66ECAFC09B}"/>
          </ac:spMkLst>
        </pc:spChg>
        <pc:spChg chg="mod ord">
          <ac:chgData name="ef.duquevazquez" userId="e98ca7be-4693-4b4e-aac2-1fa4b3a593fd" providerId="ADAL" clId="{A7A556BA-E4AF-4639-8DB1-E3200DAF01B3}" dt="2023-10-26T15:05:00.444" v="758" actId="14100"/>
          <ac:spMkLst>
            <pc:docMk/>
            <pc:sldMk cId="1217435268" sldId="277"/>
            <ac:spMk id="15" creationId="{9B5826A6-64B1-843B-453D-CE20EC15B5CA}"/>
          </ac:spMkLst>
        </pc:spChg>
        <pc:picChg chg="del">
          <ac:chgData name="ef.duquevazquez" userId="e98ca7be-4693-4b4e-aac2-1fa4b3a593fd" providerId="ADAL" clId="{A7A556BA-E4AF-4639-8DB1-E3200DAF01B3}" dt="2023-10-26T15:00:04.220" v="738" actId="478"/>
          <ac:picMkLst>
            <pc:docMk/>
            <pc:sldMk cId="1217435268" sldId="277"/>
            <ac:picMk id="6" creationId="{84F2270B-02CC-FD92-4655-E988DDB88625}"/>
          </ac:picMkLst>
        </pc:picChg>
        <pc:picChg chg="add mod">
          <ac:chgData name="ef.duquevazquez" userId="e98ca7be-4693-4b4e-aac2-1fa4b3a593fd" providerId="ADAL" clId="{A7A556BA-E4AF-4639-8DB1-E3200DAF01B3}" dt="2023-10-26T15:00:11.321" v="741" actId="1076"/>
          <ac:picMkLst>
            <pc:docMk/>
            <pc:sldMk cId="1217435268" sldId="277"/>
            <ac:picMk id="7" creationId="{5F3BE7A2-CB83-48B4-C200-94D8803EB190}"/>
          </ac:picMkLst>
        </pc:picChg>
        <pc:picChg chg="add mod">
          <ac:chgData name="ef.duquevazquez" userId="e98ca7be-4693-4b4e-aac2-1fa4b3a593fd" providerId="ADAL" clId="{A7A556BA-E4AF-4639-8DB1-E3200DAF01B3}" dt="2023-10-26T15:04:16.388" v="752" actId="1076"/>
          <ac:picMkLst>
            <pc:docMk/>
            <pc:sldMk cId="1217435268" sldId="277"/>
            <ac:picMk id="9" creationId="{68B63864-691A-2CCA-EFDC-3B008774114E}"/>
          </ac:picMkLst>
        </pc:picChg>
        <pc:picChg chg="add del">
          <ac:chgData name="ef.duquevazquez" userId="e98ca7be-4693-4b4e-aac2-1fa4b3a593fd" providerId="ADAL" clId="{A7A556BA-E4AF-4639-8DB1-E3200DAF01B3}" dt="2023-10-26T15:03:51.475" v="744" actId="478"/>
          <ac:picMkLst>
            <pc:docMk/>
            <pc:sldMk cId="1217435268" sldId="277"/>
            <ac:picMk id="14" creationId="{486918D3-E706-E977-87F6-F8884A18EDD5}"/>
          </ac:picMkLst>
        </pc:picChg>
      </pc:sldChg>
      <pc:sldChg chg="modSp add mod">
        <pc:chgData name="ef.duquevazquez" userId="e98ca7be-4693-4b4e-aac2-1fa4b3a593fd" providerId="ADAL" clId="{A7A556BA-E4AF-4639-8DB1-E3200DAF01B3}" dt="2023-10-26T14:54:26.604" v="735" actId="20577"/>
        <pc:sldMkLst>
          <pc:docMk/>
          <pc:sldMk cId="2567983587" sldId="278"/>
        </pc:sldMkLst>
        <pc:spChg chg="mod">
          <ac:chgData name="ef.duquevazquez" userId="e98ca7be-4693-4b4e-aac2-1fa4b3a593fd" providerId="ADAL" clId="{A7A556BA-E4AF-4639-8DB1-E3200DAF01B3}" dt="2023-10-26T14:54:26.604" v="735" actId="20577"/>
          <ac:spMkLst>
            <pc:docMk/>
            <pc:sldMk cId="2567983587" sldId="278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4:52:49.650" v="729" actId="14826"/>
          <ac:picMkLst>
            <pc:docMk/>
            <pc:sldMk cId="2567983587" sldId="278"/>
            <ac:picMk id="7" creationId="{E6821315-D943-A751-8A37-83002D31112B}"/>
          </ac:picMkLst>
        </pc:picChg>
        <pc:picChg chg="mod">
          <ac:chgData name="ef.duquevazquez" userId="e98ca7be-4693-4b4e-aac2-1fa4b3a593fd" providerId="ADAL" clId="{A7A556BA-E4AF-4639-8DB1-E3200DAF01B3}" dt="2023-10-26T14:53:00.032" v="730" actId="14826"/>
          <ac:picMkLst>
            <pc:docMk/>
            <pc:sldMk cId="2567983587" sldId="278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A7A556BA-E4AF-4639-8DB1-E3200DAF01B3}" dt="2023-10-26T14:53:06.757" v="731" actId="14826"/>
          <ac:picMkLst>
            <pc:docMk/>
            <pc:sldMk cId="2567983587" sldId="278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A7A556BA-E4AF-4639-8DB1-E3200DAF01B3}" dt="2023-10-26T14:53:17.795" v="732" actId="14826"/>
          <ac:picMkLst>
            <pc:docMk/>
            <pc:sldMk cId="2567983587" sldId="278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A7A556BA-E4AF-4639-8DB1-E3200DAF01B3}" dt="2023-10-26T14:53:26.693" v="733" actId="14826"/>
          <ac:picMkLst>
            <pc:docMk/>
            <pc:sldMk cId="2567983587" sldId="278"/>
            <ac:picMk id="19" creationId="{962AE1ED-CAE8-450B-1348-56454236257F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05.954" v="788" actId="14826"/>
        <pc:sldMkLst>
          <pc:docMk/>
          <pc:sldMk cId="1309481391" sldId="279"/>
        </pc:sldMkLst>
        <pc:spChg chg="mod">
          <ac:chgData name="ef.duquevazquez" userId="e98ca7be-4693-4b4e-aac2-1fa4b3a593fd" providerId="ADAL" clId="{A7A556BA-E4AF-4639-8DB1-E3200DAF01B3}" dt="2023-10-26T15:10:21.871" v="775" actId="20577"/>
          <ac:spMkLst>
            <pc:docMk/>
            <pc:sldMk cId="1309481391" sldId="279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05.954" v="788" actId="14826"/>
          <ac:picMkLst>
            <pc:docMk/>
            <pc:sldMk cId="1309481391" sldId="279"/>
            <ac:picMk id="6" creationId="{02E5A362-6F18-6BC4-4394-316ED85FEF5F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16.921" v="789" actId="14826"/>
        <pc:sldMkLst>
          <pc:docMk/>
          <pc:sldMk cId="3417501728" sldId="280"/>
        </pc:sldMkLst>
        <pc:spChg chg="mod">
          <ac:chgData name="ef.duquevazquez" userId="e98ca7be-4693-4b4e-aac2-1fa4b3a593fd" providerId="ADAL" clId="{A7A556BA-E4AF-4639-8DB1-E3200DAF01B3}" dt="2023-10-26T15:10:25.202" v="777" actId="20577"/>
          <ac:spMkLst>
            <pc:docMk/>
            <pc:sldMk cId="3417501728" sldId="280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16.921" v="789" actId="14826"/>
          <ac:picMkLst>
            <pc:docMk/>
            <pc:sldMk cId="3417501728" sldId="280"/>
            <ac:picMk id="7" creationId="{5C4052D8-C887-C9B4-EF46-E585F11B6C48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27.364" v="790" actId="14826"/>
        <pc:sldMkLst>
          <pc:docMk/>
          <pc:sldMk cId="870493208" sldId="281"/>
        </pc:sldMkLst>
        <pc:spChg chg="mod">
          <ac:chgData name="ef.duquevazquez" userId="e98ca7be-4693-4b4e-aac2-1fa4b3a593fd" providerId="ADAL" clId="{A7A556BA-E4AF-4639-8DB1-E3200DAF01B3}" dt="2023-10-26T15:10:28.983" v="779" actId="20577"/>
          <ac:spMkLst>
            <pc:docMk/>
            <pc:sldMk cId="870493208" sldId="281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27.364" v="790" actId="14826"/>
          <ac:picMkLst>
            <pc:docMk/>
            <pc:sldMk cId="870493208" sldId="281"/>
            <ac:picMk id="7" creationId="{33B88DCB-C554-D16F-7685-7EE4B58F2AB6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4:45.840" v="793" actId="1076"/>
        <pc:sldMkLst>
          <pc:docMk/>
          <pc:sldMk cId="2209418342" sldId="282"/>
        </pc:sldMkLst>
        <pc:spChg chg="mod">
          <ac:chgData name="ef.duquevazquez" userId="e98ca7be-4693-4b4e-aac2-1fa4b3a593fd" providerId="ADAL" clId="{A7A556BA-E4AF-4639-8DB1-E3200DAF01B3}" dt="2023-10-26T15:10:33.821" v="781" actId="20577"/>
          <ac:spMkLst>
            <pc:docMk/>
            <pc:sldMk cId="2209418342" sldId="282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5:14:45.840" v="793" actId="1076"/>
          <ac:picMkLst>
            <pc:docMk/>
            <pc:sldMk cId="2209418342" sldId="282"/>
            <ac:picMk id="6" creationId="{4D67BE1E-7A0C-B63B-6342-CE3C7B443A75}"/>
          </ac:picMkLst>
        </pc:picChg>
        <pc:picChg chg="del">
          <ac:chgData name="ef.duquevazquez" userId="e98ca7be-4693-4b4e-aac2-1fa4b3a593fd" providerId="ADAL" clId="{A7A556BA-E4AF-4639-8DB1-E3200DAF01B3}" dt="2023-10-26T15:07:58.569" v="763" actId="478"/>
          <ac:picMkLst>
            <pc:docMk/>
            <pc:sldMk cId="2209418342" sldId="282"/>
            <ac:picMk id="7" creationId="{E55C352E-DCC4-FA7E-21F6-C237292DD6F1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4:59.082" v="796" actId="1076"/>
        <pc:sldMkLst>
          <pc:docMk/>
          <pc:sldMk cId="1213424613" sldId="283"/>
        </pc:sldMkLst>
        <pc:spChg chg="mod">
          <ac:chgData name="ef.duquevazquez" userId="e98ca7be-4693-4b4e-aac2-1fa4b3a593fd" providerId="ADAL" clId="{A7A556BA-E4AF-4639-8DB1-E3200DAF01B3}" dt="2023-10-26T15:10:36.955" v="783" actId="20577"/>
          <ac:spMkLst>
            <pc:docMk/>
            <pc:sldMk cId="1213424613" sldId="283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5:14:59.082" v="796" actId="1076"/>
          <ac:picMkLst>
            <pc:docMk/>
            <pc:sldMk cId="1213424613" sldId="283"/>
            <ac:picMk id="6" creationId="{D00D37C3-BD54-2F7A-BB0D-4E82C71171C3}"/>
          </ac:picMkLst>
        </pc:picChg>
        <pc:picChg chg="del">
          <ac:chgData name="ef.duquevazquez" userId="e98ca7be-4693-4b4e-aac2-1fa4b3a593fd" providerId="ADAL" clId="{A7A556BA-E4AF-4639-8DB1-E3200DAF01B3}" dt="2023-10-26T15:08:01.471" v="764" actId="478"/>
          <ac:picMkLst>
            <pc:docMk/>
            <pc:sldMk cId="1213424613" sldId="283"/>
            <ac:picMk id="7" creationId="{00722BBF-A9A5-2CE0-E4C7-67B16D6A319E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26:46.594" v="864" actId="1037"/>
        <pc:sldMkLst>
          <pc:docMk/>
          <pc:sldMk cId="72745261" sldId="284"/>
        </pc:sldMkLst>
        <pc:spChg chg="mod">
          <ac:chgData name="ef.duquevazquez" userId="e98ca7be-4693-4b4e-aac2-1fa4b3a593fd" providerId="ADAL" clId="{A7A556BA-E4AF-4639-8DB1-E3200DAF01B3}" dt="2023-10-26T15:10:42.212" v="785" actId="20577"/>
          <ac:spMkLst>
            <pc:docMk/>
            <pc:sldMk cId="72745261" sldId="284"/>
            <ac:spMk id="3" creationId="{BF018E4B-5ED6-88C2-3921-BB66ECAFC09B}"/>
          </ac:spMkLst>
        </pc:spChg>
        <pc:spChg chg="mod ord">
          <ac:chgData name="ef.duquevazquez" userId="e98ca7be-4693-4b4e-aac2-1fa4b3a593fd" providerId="ADAL" clId="{A7A556BA-E4AF-4639-8DB1-E3200DAF01B3}" dt="2023-10-26T15:24:20.037" v="838" actId="14100"/>
          <ac:spMkLst>
            <pc:docMk/>
            <pc:sldMk cId="72745261" sldId="284"/>
            <ac:spMk id="15" creationId="{9B5826A6-64B1-843B-453D-CE20EC15B5CA}"/>
          </ac:spMkLst>
        </pc:spChg>
        <pc:picChg chg="add del">
          <ac:chgData name="ef.duquevazquez" userId="e98ca7be-4693-4b4e-aac2-1fa4b3a593fd" providerId="ADAL" clId="{A7A556BA-E4AF-4639-8DB1-E3200DAF01B3}" dt="2023-10-26T15:18:11.341" v="813" actId="478"/>
          <ac:picMkLst>
            <pc:docMk/>
            <pc:sldMk cId="72745261" sldId="284"/>
            <ac:picMk id="6" creationId="{77D8381C-CE6E-1AF5-D06D-2DC4F95B4882}"/>
          </ac:picMkLst>
        </pc:picChg>
        <pc:picChg chg="del">
          <ac:chgData name="ef.duquevazquez" userId="e98ca7be-4693-4b4e-aac2-1fa4b3a593fd" providerId="ADAL" clId="{A7A556BA-E4AF-4639-8DB1-E3200DAF01B3}" dt="2023-10-26T15:18:08.167" v="811" actId="478"/>
          <ac:picMkLst>
            <pc:docMk/>
            <pc:sldMk cId="72745261" sldId="284"/>
            <ac:picMk id="7" creationId="{5F3BE7A2-CB83-48B4-C200-94D8803EB190}"/>
          </ac:picMkLst>
        </pc:picChg>
        <pc:picChg chg="del">
          <ac:chgData name="ef.duquevazquez" userId="e98ca7be-4693-4b4e-aac2-1fa4b3a593fd" providerId="ADAL" clId="{A7A556BA-E4AF-4639-8DB1-E3200DAF01B3}" dt="2023-10-26T15:23:56.178" v="822" actId="478"/>
          <ac:picMkLst>
            <pc:docMk/>
            <pc:sldMk cId="72745261" sldId="284"/>
            <ac:picMk id="9" creationId="{68B63864-691A-2CCA-EFDC-3B008774114E}"/>
          </ac:picMkLst>
        </pc:picChg>
        <pc:picChg chg="mod">
          <ac:chgData name="ef.duquevazquez" userId="e98ca7be-4693-4b4e-aac2-1fa4b3a593fd" providerId="ADAL" clId="{A7A556BA-E4AF-4639-8DB1-E3200DAF01B3}" dt="2023-10-26T15:26:46.594" v="864" actId="1037"/>
          <ac:picMkLst>
            <pc:docMk/>
            <pc:sldMk cId="72745261" sldId="284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A7A556BA-E4AF-4639-8DB1-E3200DAF01B3}" dt="2023-10-26T15:18:34.663" v="820" actId="1076"/>
          <ac:picMkLst>
            <pc:docMk/>
            <pc:sldMk cId="72745261" sldId="284"/>
            <ac:picMk id="11" creationId="{9BF40ADA-B4E0-3D37-DD0D-21326A96FB9B}"/>
          </ac:picMkLst>
        </pc:picChg>
        <pc:picChg chg="add mod">
          <ac:chgData name="ef.duquevazquez" userId="e98ca7be-4693-4b4e-aac2-1fa4b3a593fd" providerId="ADAL" clId="{A7A556BA-E4AF-4639-8DB1-E3200DAF01B3}" dt="2023-10-26T15:24:03.291" v="825" actId="1076"/>
          <ac:picMkLst>
            <pc:docMk/>
            <pc:sldMk cId="72745261" sldId="284"/>
            <ac:picMk id="13" creationId="{8384CF3F-9379-68C9-60E2-82A7F0E375BB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6:43.381" v="810" actId="1076"/>
        <pc:sldMkLst>
          <pc:docMk/>
          <pc:sldMk cId="2285142205" sldId="285"/>
        </pc:sldMkLst>
        <pc:spChg chg="mod">
          <ac:chgData name="ef.duquevazquez" userId="e98ca7be-4693-4b4e-aac2-1fa4b3a593fd" providerId="ADAL" clId="{A7A556BA-E4AF-4639-8DB1-E3200DAF01B3}" dt="2023-10-26T15:10:45.879" v="787" actId="20577"/>
          <ac:spMkLst>
            <pc:docMk/>
            <pc:sldMk cId="2285142205" sldId="285"/>
            <ac:spMk id="3" creationId="{BF018E4B-5ED6-88C2-3921-BB66ECAFC09B}"/>
          </ac:spMkLst>
        </pc:spChg>
        <pc:spChg chg="mod">
          <ac:chgData name="ef.duquevazquez" userId="e98ca7be-4693-4b4e-aac2-1fa4b3a593fd" providerId="ADAL" clId="{A7A556BA-E4AF-4639-8DB1-E3200DAF01B3}" dt="2023-10-26T15:16:20.042" v="805" actId="1076"/>
          <ac:spMkLst>
            <pc:docMk/>
            <pc:sldMk cId="2285142205" sldId="285"/>
            <ac:spMk id="11" creationId="{DE08D1C6-F5EE-0F9A-9AEE-3FDF4112A869}"/>
          </ac:spMkLst>
        </pc:spChg>
        <pc:picChg chg="mod">
          <ac:chgData name="ef.duquevazquez" userId="e98ca7be-4693-4b4e-aac2-1fa4b3a593fd" providerId="ADAL" clId="{A7A556BA-E4AF-4639-8DB1-E3200DAF01B3}" dt="2023-10-26T15:15:20.595" v="797" actId="14826"/>
          <ac:picMkLst>
            <pc:docMk/>
            <pc:sldMk cId="2285142205" sldId="285"/>
            <ac:picMk id="7" creationId="{E6821315-D943-A751-8A37-83002D31112B}"/>
          </ac:picMkLst>
        </pc:picChg>
        <pc:picChg chg="mod">
          <ac:chgData name="ef.duquevazquez" userId="e98ca7be-4693-4b4e-aac2-1fa4b3a593fd" providerId="ADAL" clId="{A7A556BA-E4AF-4639-8DB1-E3200DAF01B3}" dt="2023-10-26T15:15:28.758" v="798" actId="14826"/>
          <ac:picMkLst>
            <pc:docMk/>
            <pc:sldMk cId="2285142205" sldId="285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A7A556BA-E4AF-4639-8DB1-E3200DAF01B3}" dt="2023-10-26T15:15:39.491" v="799" actId="14826"/>
          <ac:picMkLst>
            <pc:docMk/>
            <pc:sldMk cId="2285142205" sldId="285"/>
            <ac:picMk id="12" creationId="{C314A97A-F509-BA0E-BF9E-6C38BE04FCEC}"/>
          </ac:picMkLst>
        </pc:picChg>
        <pc:picChg chg="add mod">
          <ac:chgData name="ef.duquevazquez" userId="e98ca7be-4693-4b4e-aac2-1fa4b3a593fd" providerId="ADAL" clId="{A7A556BA-E4AF-4639-8DB1-E3200DAF01B3}" dt="2023-10-26T15:16:22.140" v="806" actId="1076"/>
          <ac:picMkLst>
            <pc:docMk/>
            <pc:sldMk cId="2285142205" sldId="285"/>
            <ac:picMk id="14" creationId="{78953BAE-1EBE-D2B1-A3E5-69D267441D72}"/>
          </ac:picMkLst>
        </pc:picChg>
        <pc:picChg chg="del">
          <ac:chgData name="ef.duquevazquez" userId="e98ca7be-4693-4b4e-aac2-1fa4b3a593fd" providerId="ADAL" clId="{A7A556BA-E4AF-4639-8DB1-E3200DAF01B3}" dt="2023-10-26T15:08:51.645" v="768" actId="478"/>
          <ac:picMkLst>
            <pc:docMk/>
            <pc:sldMk cId="2285142205" sldId="285"/>
            <ac:picMk id="15" creationId="{1629216F-B4E3-8817-9B24-B09E5D10D4BA}"/>
          </ac:picMkLst>
        </pc:picChg>
        <pc:picChg chg="add mod">
          <ac:chgData name="ef.duquevazquez" userId="e98ca7be-4693-4b4e-aac2-1fa4b3a593fd" providerId="ADAL" clId="{A7A556BA-E4AF-4639-8DB1-E3200DAF01B3}" dt="2023-10-26T15:16:43.381" v="810" actId="1076"/>
          <ac:picMkLst>
            <pc:docMk/>
            <pc:sldMk cId="2285142205" sldId="285"/>
            <ac:picMk id="16" creationId="{56A8F883-939B-6F4C-904E-68A64C4DC90F}"/>
          </ac:picMkLst>
        </pc:picChg>
        <pc:picChg chg="del">
          <ac:chgData name="ef.duquevazquez" userId="e98ca7be-4693-4b4e-aac2-1fa4b3a593fd" providerId="ADAL" clId="{A7A556BA-E4AF-4639-8DB1-E3200DAF01B3}" dt="2023-10-26T15:08:53.085" v="769" actId="478"/>
          <ac:picMkLst>
            <pc:docMk/>
            <pc:sldMk cId="2285142205" sldId="285"/>
            <ac:picMk id="19" creationId="{962AE1ED-CAE8-450B-1348-56454236257F}"/>
          </ac:picMkLst>
        </pc:picChg>
      </pc:sldChg>
      <pc:sldChg chg="addSp delSp 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654987058" sldId="286"/>
        </pc:sldMkLst>
        <pc:spChg chg="mod">
          <ac:chgData name="ef.duquevazquez" userId="e98ca7be-4693-4b4e-aac2-1fa4b3a593fd" providerId="ADAL" clId="{A7A556BA-E4AF-4639-8DB1-E3200DAF01B3}" dt="2023-10-26T15:27:16.858" v="869" actId="20577"/>
          <ac:spMkLst>
            <pc:docMk/>
            <pc:sldMk cId="654987058" sldId="286"/>
            <ac:spMk id="3" creationId="{BF018E4B-5ED6-88C2-3921-BB66ECAFC09B}"/>
          </ac:spMkLst>
        </pc:spChg>
        <pc:picChg chg="add del mod">
          <ac:chgData name="ef.duquevazquez" userId="e98ca7be-4693-4b4e-aac2-1fa4b3a593fd" providerId="ADAL" clId="{A7A556BA-E4AF-4639-8DB1-E3200DAF01B3}" dt="2023-10-26T15:27:53.812" v="882" actId="14826"/>
          <ac:picMkLst>
            <pc:docMk/>
            <pc:sldMk cId="654987058" sldId="286"/>
            <ac:picMk id="6" creationId="{02E5A362-6F18-6BC4-4394-316ED85FEF5F}"/>
          </ac:picMkLst>
        </pc:picChg>
      </pc:sldChg>
      <pc:sldChg chg="new add del">
        <pc:chgData name="ef.duquevazquez" userId="e98ca7be-4693-4b4e-aac2-1fa4b3a593fd" providerId="ADAL" clId="{A7A556BA-E4AF-4639-8DB1-E3200DAF01B3}" dt="2023-10-26T15:09:52.619" v="773" actId="47"/>
        <pc:sldMkLst>
          <pc:docMk/>
          <pc:sldMk cId="2309821778" sldId="286"/>
        </pc:sldMkLst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2584865229" sldId="287"/>
        </pc:sldMkLst>
        <pc:spChg chg="mod">
          <ac:chgData name="ef.duquevazquez" userId="e98ca7be-4693-4b4e-aac2-1fa4b3a593fd" providerId="ADAL" clId="{A7A556BA-E4AF-4639-8DB1-E3200DAF01B3}" dt="2023-10-26T15:27:20.029" v="871" actId="20577"/>
          <ac:spMkLst>
            <pc:docMk/>
            <pc:sldMk cId="2584865229" sldId="287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28:07.056" v="883" actId="14826"/>
          <ac:picMkLst>
            <pc:docMk/>
            <pc:sldMk cId="2584865229" sldId="287"/>
            <ac:picMk id="7" creationId="{5C4052D8-C887-C9B4-EF46-E585F11B6C48}"/>
          </ac:picMkLst>
        </pc:pic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717026216" sldId="288"/>
        </pc:sldMkLst>
        <pc:spChg chg="mod">
          <ac:chgData name="ef.duquevazquez" userId="e98ca7be-4693-4b4e-aac2-1fa4b3a593fd" providerId="ADAL" clId="{A7A556BA-E4AF-4639-8DB1-E3200DAF01B3}" dt="2023-10-26T15:27:22.752" v="873" actId="20577"/>
          <ac:spMkLst>
            <pc:docMk/>
            <pc:sldMk cId="717026216" sldId="288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28:15.017" v="884" actId="14826"/>
          <ac:picMkLst>
            <pc:docMk/>
            <pc:sldMk cId="717026216" sldId="288"/>
            <ac:picMk id="7" creationId="{33B88DCB-C554-D16F-7685-7EE4B58F2AB6}"/>
          </ac:picMkLst>
        </pc:pic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515399961" sldId="289"/>
        </pc:sldMkLst>
        <pc:spChg chg="mod">
          <ac:chgData name="ef.duquevazquez" userId="e98ca7be-4693-4b4e-aac2-1fa4b3a593fd" providerId="ADAL" clId="{A7A556BA-E4AF-4639-8DB1-E3200DAF01B3}" dt="2023-10-26T15:27:25.544" v="875" actId="20577"/>
          <ac:spMkLst>
            <pc:docMk/>
            <pc:sldMk cId="515399961" sldId="289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1543763967" sldId="290"/>
        </pc:sldMkLst>
        <pc:spChg chg="mod">
          <ac:chgData name="ef.duquevazquez" userId="e98ca7be-4693-4b4e-aac2-1fa4b3a593fd" providerId="ADAL" clId="{A7A556BA-E4AF-4639-8DB1-E3200DAF01B3}" dt="2023-10-26T15:27:28.401" v="877" actId="20577"/>
          <ac:spMkLst>
            <pc:docMk/>
            <pc:sldMk cId="1543763967" sldId="290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2670866155" sldId="291"/>
        </pc:sldMkLst>
        <pc:spChg chg="mod">
          <ac:chgData name="ef.duquevazquez" userId="e98ca7be-4693-4b4e-aac2-1fa4b3a593fd" providerId="ADAL" clId="{A7A556BA-E4AF-4639-8DB1-E3200DAF01B3}" dt="2023-10-26T15:27:31.550" v="879" actId="20577"/>
          <ac:spMkLst>
            <pc:docMk/>
            <pc:sldMk cId="2670866155" sldId="291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1143215813" sldId="292"/>
        </pc:sldMkLst>
        <pc:spChg chg="mod">
          <ac:chgData name="ef.duquevazquez" userId="e98ca7be-4693-4b4e-aac2-1fa4b3a593fd" providerId="ADAL" clId="{A7A556BA-E4AF-4639-8DB1-E3200DAF01B3}" dt="2023-10-26T15:27:35.240" v="881" actId="20577"/>
          <ac:spMkLst>
            <pc:docMk/>
            <pc:sldMk cId="1143215813" sldId="292"/>
            <ac:spMk id="3" creationId="{BF018E4B-5ED6-88C2-3921-BB66ECAFC09B}"/>
          </ac:spMkLst>
        </pc:spChg>
      </pc:sldChg>
    </pc:docChg>
  </pc:docChgLst>
  <pc:docChgLst>
    <pc:chgData name="ef.duquevazquez" userId="e98ca7be-4693-4b4e-aac2-1fa4b3a593fd" providerId="ADAL" clId="{84A79D93-6DFD-4204-996E-5F4D02E36BAD}"/>
    <pc:docChg chg="custSel modSld">
      <pc:chgData name="ef.duquevazquez" userId="e98ca7be-4693-4b4e-aac2-1fa4b3a593fd" providerId="ADAL" clId="{84A79D93-6DFD-4204-996E-5F4D02E36BAD}" dt="2023-10-31T18:55:49.328" v="119" actId="1076"/>
      <pc:docMkLst>
        <pc:docMk/>
      </pc:docMkLst>
      <pc:sldChg chg="delSp modSp mod">
        <pc:chgData name="ef.duquevazquez" userId="e98ca7be-4693-4b4e-aac2-1fa4b3a593fd" providerId="ADAL" clId="{84A79D93-6DFD-4204-996E-5F4D02E36BAD}" dt="2023-10-31T17:09:43.912" v="1" actId="14826"/>
        <pc:sldMkLst>
          <pc:docMk/>
          <pc:sldMk cId="797156782" sldId="257"/>
        </pc:sldMkLst>
        <pc:spChg chg="del">
          <ac:chgData name="ef.duquevazquez" userId="e98ca7be-4693-4b4e-aac2-1fa4b3a593fd" providerId="ADAL" clId="{84A79D93-6DFD-4204-996E-5F4D02E36BAD}" dt="2023-10-31T17:08:15.537" v="0" actId="478"/>
          <ac:spMkLst>
            <pc:docMk/>
            <pc:sldMk cId="797156782" sldId="257"/>
            <ac:spMk id="5" creationId="{717C655C-0068-126F-F123-9A305244BCB5}"/>
          </ac:spMkLst>
        </pc:spChg>
        <pc:picChg chg="mod">
          <ac:chgData name="ef.duquevazquez" userId="e98ca7be-4693-4b4e-aac2-1fa4b3a593fd" providerId="ADAL" clId="{84A79D93-6DFD-4204-996E-5F4D02E36BAD}" dt="2023-10-31T17:09:43.912" v="1" actId="14826"/>
          <ac:picMkLst>
            <pc:docMk/>
            <pc:sldMk cId="797156782" sldId="257"/>
            <ac:picMk id="6" creationId="{2EAB994A-3C63-15B6-F5CC-B4D340AE20C2}"/>
          </ac:picMkLst>
        </pc:picChg>
      </pc:sldChg>
      <pc:sldChg chg="modSp">
        <pc:chgData name="ef.duquevazquez" userId="e98ca7be-4693-4b4e-aac2-1fa4b3a593fd" providerId="ADAL" clId="{84A79D93-6DFD-4204-996E-5F4D02E36BAD}" dt="2023-10-31T17:10:21.196" v="2" actId="14826"/>
        <pc:sldMkLst>
          <pc:docMk/>
          <pc:sldMk cId="4249545952" sldId="258"/>
        </pc:sldMkLst>
        <pc:picChg chg="mod">
          <ac:chgData name="ef.duquevazquez" userId="e98ca7be-4693-4b4e-aac2-1fa4b3a593fd" providerId="ADAL" clId="{84A79D93-6DFD-4204-996E-5F4D02E36BAD}" dt="2023-10-31T17:10:21.196" v="2" actId="14826"/>
          <ac:picMkLst>
            <pc:docMk/>
            <pc:sldMk cId="4249545952" sldId="258"/>
            <ac:picMk id="7" creationId="{74C5F85D-02DA-2984-64E5-DB937994092F}"/>
          </ac:picMkLst>
        </pc:picChg>
      </pc:sldChg>
      <pc:sldChg chg="modSp">
        <pc:chgData name="ef.duquevazquez" userId="e98ca7be-4693-4b4e-aac2-1fa4b3a593fd" providerId="ADAL" clId="{84A79D93-6DFD-4204-996E-5F4D02E36BAD}" dt="2023-10-31T17:10:27.486" v="3" actId="14826"/>
        <pc:sldMkLst>
          <pc:docMk/>
          <pc:sldMk cId="2958988214" sldId="259"/>
        </pc:sldMkLst>
        <pc:picChg chg="mod">
          <ac:chgData name="ef.duquevazquez" userId="e98ca7be-4693-4b4e-aac2-1fa4b3a593fd" providerId="ADAL" clId="{84A79D93-6DFD-4204-996E-5F4D02E36BAD}" dt="2023-10-31T17:10:27.486" v="3" actId="14826"/>
          <ac:picMkLst>
            <pc:docMk/>
            <pc:sldMk cId="2958988214" sldId="259"/>
            <ac:picMk id="7" creationId="{63BB288A-0AFA-065B-8FBD-0531EB2918B4}"/>
          </ac:picMkLst>
        </pc:picChg>
      </pc:sldChg>
      <pc:sldChg chg="modSp">
        <pc:chgData name="ef.duquevazquez" userId="e98ca7be-4693-4b4e-aac2-1fa4b3a593fd" providerId="ADAL" clId="{84A79D93-6DFD-4204-996E-5F4D02E36BAD}" dt="2023-10-31T17:10:35.414" v="4" actId="14826"/>
        <pc:sldMkLst>
          <pc:docMk/>
          <pc:sldMk cId="1203185186" sldId="260"/>
        </pc:sldMkLst>
        <pc:picChg chg="mod">
          <ac:chgData name="ef.duquevazquez" userId="e98ca7be-4693-4b4e-aac2-1fa4b3a593fd" providerId="ADAL" clId="{84A79D93-6DFD-4204-996E-5F4D02E36BAD}" dt="2023-10-31T17:10:35.414" v="4" actId="14826"/>
          <ac:picMkLst>
            <pc:docMk/>
            <pc:sldMk cId="1203185186" sldId="260"/>
            <ac:picMk id="7" creationId="{51199F53-030C-71DD-B583-5A046B4570FD}"/>
          </ac:picMkLst>
        </pc:picChg>
      </pc:sldChg>
      <pc:sldChg chg="modSp">
        <pc:chgData name="ef.duquevazquez" userId="e98ca7be-4693-4b4e-aac2-1fa4b3a593fd" providerId="ADAL" clId="{84A79D93-6DFD-4204-996E-5F4D02E36BAD}" dt="2023-10-31T17:10:45.791" v="5" actId="14826"/>
        <pc:sldMkLst>
          <pc:docMk/>
          <pc:sldMk cId="267391413" sldId="261"/>
        </pc:sldMkLst>
        <pc:picChg chg="mod">
          <ac:chgData name="ef.duquevazquez" userId="e98ca7be-4693-4b4e-aac2-1fa4b3a593fd" providerId="ADAL" clId="{84A79D93-6DFD-4204-996E-5F4D02E36BAD}" dt="2023-10-31T17:10:45.791" v="5" actId="14826"/>
          <ac:picMkLst>
            <pc:docMk/>
            <pc:sldMk cId="267391413" sldId="261"/>
            <ac:picMk id="9" creationId="{35A541CD-9833-7340-F55A-A7EE06103123}"/>
          </ac:picMkLst>
        </pc:picChg>
      </pc:sldChg>
      <pc:sldChg chg="modSp">
        <pc:chgData name="ef.duquevazquez" userId="e98ca7be-4693-4b4e-aac2-1fa4b3a593fd" providerId="ADAL" clId="{84A79D93-6DFD-4204-996E-5F4D02E36BAD}" dt="2023-10-31T17:11:32.096" v="6" actId="14826"/>
        <pc:sldMkLst>
          <pc:docMk/>
          <pc:sldMk cId="403546804" sldId="262"/>
        </pc:sldMkLst>
        <pc:picChg chg="mod">
          <ac:chgData name="ef.duquevazquez" userId="e98ca7be-4693-4b4e-aac2-1fa4b3a593fd" providerId="ADAL" clId="{84A79D93-6DFD-4204-996E-5F4D02E36BAD}" dt="2023-10-31T17:11:32.096" v="6" actId="14826"/>
          <ac:picMkLst>
            <pc:docMk/>
            <pc:sldMk cId="403546804" sldId="262"/>
            <ac:picMk id="7" creationId="{1F55D582-CC2B-CE21-E96F-A6CAC4EB4C0F}"/>
          </ac:picMkLst>
        </pc:picChg>
      </pc:sldChg>
      <pc:sldChg chg="modSp">
        <pc:chgData name="ef.duquevazquez" userId="e98ca7be-4693-4b4e-aac2-1fa4b3a593fd" providerId="ADAL" clId="{84A79D93-6DFD-4204-996E-5F4D02E36BAD}" dt="2023-10-31T17:11:37.160" v="7" actId="14826"/>
        <pc:sldMkLst>
          <pc:docMk/>
          <pc:sldMk cId="1931900119" sldId="263"/>
        </pc:sldMkLst>
        <pc:picChg chg="mod">
          <ac:chgData name="ef.duquevazquez" userId="e98ca7be-4693-4b4e-aac2-1fa4b3a593fd" providerId="ADAL" clId="{84A79D93-6DFD-4204-996E-5F4D02E36BAD}" dt="2023-10-31T17:11:37.160" v="7" actId="14826"/>
          <ac:picMkLst>
            <pc:docMk/>
            <pc:sldMk cId="1931900119" sldId="263"/>
            <ac:picMk id="6" creationId="{FD362611-F5B5-8894-CF05-E74F98CB6CD5}"/>
          </ac:picMkLst>
        </pc:picChg>
      </pc:sldChg>
      <pc:sldChg chg="modSp">
        <pc:chgData name="ef.duquevazquez" userId="e98ca7be-4693-4b4e-aac2-1fa4b3a593fd" providerId="ADAL" clId="{84A79D93-6DFD-4204-996E-5F4D02E36BAD}" dt="2023-10-31T17:11:45.468" v="8" actId="14826"/>
        <pc:sldMkLst>
          <pc:docMk/>
          <pc:sldMk cId="800910998" sldId="264"/>
        </pc:sldMkLst>
        <pc:picChg chg="mod">
          <ac:chgData name="ef.duquevazquez" userId="e98ca7be-4693-4b4e-aac2-1fa4b3a593fd" providerId="ADAL" clId="{84A79D93-6DFD-4204-996E-5F4D02E36BAD}" dt="2023-10-31T17:11:45.468" v="8" actId="14826"/>
          <ac:picMkLst>
            <pc:docMk/>
            <pc:sldMk cId="800910998" sldId="264"/>
            <ac:picMk id="6" creationId="{8AC3819E-1AA9-CFD4-C057-F8DAC0F97A54}"/>
          </ac:picMkLst>
        </pc:picChg>
      </pc:sldChg>
      <pc:sldChg chg="modSp">
        <pc:chgData name="ef.duquevazquez" userId="e98ca7be-4693-4b4e-aac2-1fa4b3a593fd" providerId="ADAL" clId="{84A79D93-6DFD-4204-996E-5F4D02E36BAD}" dt="2023-10-31T17:11:52.302" v="9" actId="14826"/>
        <pc:sldMkLst>
          <pc:docMk/>
          <pc:sldMk cId="1427627579" sldId="265"/>
        </pc:sldMkLst>
        <pc:picChg chg="mod">
          <ac:chgData name="ef.duquevazquez" userId="e98ca7be-4693-4b4e-aac2-1fa4b3a593fd" providerId="ADAL" clId="{84A79D93-6DFD-4204-996E-5F4D02E36BAD}" dt="2023-10-31T17:11:52.302" v="9" actId="14826"/>
          <ac:picMkLst>
            <pc:docMk/>
            <pc:sldMk cId="1427627579" sldId="265"/>
            <ac:picMk id="6" creationId="{60D1EE9E-114B-2FAB-E560-BD0F0A5FDF06}"/>
          </ac:picMkLst>
        </pc:picChg>
      </pc:sldChg>
      <pc:sldChg chg="modSp">
        <pc:chgData name="ef.duquevazquez" userId="e98ca7be-4693-4b4e-aac2-1fa4b3a593fd" providerId="ADAL" clId="{84A79D93-6DFD-4204-996E-5F4D02E36BAD}" dt="2023-10-31T17:11:59.104" v="10" actId="14826"/>
        <pc:sldMkLst>
          <pc:docMk/>
          <pc:sldMk cId="3484215528" sldId="266"/>
        </pc:sldMkLst>
        <pc:picChg chg="mod">
          <ac:chgData name="ef.duquevazquez" userId="e98ca7be-4693-4b4e-aac2-1fa4b3a593fd" providerId="ADAL" clId="{84A79D93-6DFD-4204-996E-5F4D02E36BAD}" dt="2023-10-31T17:11:59.104" v="10" actId="14826"/>
          <ac:picMkLst>
            <pc:docMk/>
            <pc:sldMk cId="3484215528" sldId="266"/>
            <ac:picMk id="6" creationId="{D00CC017-EB84-4FFE-4707-86E8E4EF9395}"/>
          </ac:picMkLst>
        </pc:picChg>
      </pc:sldChg>
      <pc:sldChg chg="addSp delSp modSp mod">
        <pc:chgData name="ef.duquevazquez" userId="e98ca7be-4693-4b4e-aac2-1fa4b3a593fd" providerId="ADAL" clId="{84A79D93-6DFD-4204-996E-5F4D02E36BAD}" dt="2023-10-31T18:52:51.563" v="107" actId="1076"/>
        <pc:sldMkLst>
          <pc:docMk/>
          <pc:sldMk cId="2257884419" sldId="267"/>
        </pc:sldMkLst>
        <pc:spChg chg="add mod">
          <ac:chgData name="ef.duquevazquez" userId="e98ca7be-4693-4b4e-aac2-1fa4b3a593fd" providerId="ADAL" clId="{84A79D93-6DFD-4204-996E-5F4D02E36BAD}" dt="2023-10-31T18:52:35.374" v="105" actId="14100"/>
          <ac:spMkLst>
            <pc:docMk/>
            <pc:sldMk cId="2257884419" sldId="267"/>
            <ac:spMk id="5" creationId="{7C570E5B-F7FE-6EC9-6A3A-E6396E82A186}"/>
          </ac:spMkLst>
        </pc:spChg>
        <pc:spChg chg="del">
          <ac:chgData name="ef.duquevazquez" userId="e98ca7be-4693-4b4e-aac2-1fa4b3a593fd" providerId="ADAL" clId="{84A79D93-6DFD-4204-996E-5F4D02E36BAD}" dt="2023-10-31T17:17:55.618" v="42" actId="478"/>
          <ac:spMkLst>
            <pc:docMk/>
            <pc:sldMk cId="2257884419" sldId="267"/>
            <ac:spMk id="5" creationId="{9D1511FD-FE3B-F917-4491-F742DB5A5949}"/>
          </ac:spMkLst>
        </pc:spChg>
        <pc:spChg chg="add mod">
          <ac:chgData name="ef.duquevazquez" userId="e98ca7be-4693-4b4e-aac2-1fa4b3a593fd" providerId="ADAL" clId="{84A79D93-6DFD-4204-996E-5F4D02E36BAD}" dt="2023-10-31T18:52:51.563" v="107" actId="1076"/>
          <ac:spMkLst>
            <pc:docMk/>
            <pc:sldMk cId="2257884419" sldId="267"/>
            <ac:spMk id="6" creationId="{102B146E-885B-51DF-D4D6-76B8605146EE}"/>
          </ac:spMkLst>
        </pc:spChg>
        <pc:spChg chg="add mod">
          <ac:chgData name="ef.duquevazquez" userId="e98ca7be-4693-4b4e-aac2-1fa4b3a593fd" providerId="ADAL" clId="{84A79D93-6DFD-4204-996E-5F4D02E36BAD}" dt="2023-10-31T17:21:06.660" v="60" actId="1076"/>
          <ac:spMkLst>
            <pc:docMk/>
            <pc:sldMk cId="2257884419" sldId="267"/>
            <ac:spMk id="9" creationId="{7E0B177C-08CB-EE31-58E5-AD9C943408B3}"/>
          </ac:spMkLst>
        </pc:spChg>
        <pc:spChg chg="add mod">
          <ac:chgData name="ef.duquevazquez" userId="e98ca7be-4693-4b4e-aac2-1fa4b3a593fd" providerId="ADAL" clId="{84A79D93-6DFD-4204-996E-5F4D02E36BAD}" dt="2023-10-31T17:21:15.778" v="64" actId="20577"/>
          <ac:spMkLst>
            <pc:docMk/>
            <pc:sldMk cId="2257884419" sldId="267"/>
            <ac:spMk id="10" creationId="{524C51F8-633A-F52E-B513-17C535637F29}"/>
          </ac:spMkLst>
        </pc:spChg>
        <pc:picChg chg="add mod">
          <ac:chgData name="ef.duquevazquez" userId="e98ca7be-4693-4b4e-aac2-1fa4b3a593fd" providerId="ADAL" clId="{84A79D93-6DFD-4204-996E-5F4D02E36BAD}" dt="2023-10-31T17:20:54.080" v="54" actId="1076"/>
          <ac:picMkLst>
            <pc:docMk/>
            <pc:sldMk cId="2257884419" sldId="267"/>
            <ac:picMk id="7" creationId="{9102C849-1CAD-EB58-064F-559EC18FB1E5}"/>
          </ac:picMkLst>
        </pc:picChg>
        <pc:picChg chg="del">
          <ac:chgData name="ef.duquevazquez" userId="e98ca7be-4693-4b4e-aac2-1fa4b3a593fd" providerId="ADAL" clId="{84A79D93-6DFD-4204-996E-5F4D02E36BAD}" dt="2023-10-31T17:17:49.347" v="41" actId="478"/>
          <ac:picMkLst>
            <pc:docMk/>
            <pc:sldMk cId="2257884419" sldId="267"/>
            <ac:picMk id="8" creationId="{A23376A6-2DA6-1768-FD01-4F899A4E203C}"/>
          </ac:picMkLst>
        </pc:picChg>
        <pc:picChg chg="mod">
          <ac:chgData name="ef.duquevazquez" userId="e98ca7be-4693-4b4e-aac2-1fa4b3a593fd" providerId="ADAL" clId="{84A79D93-6DFD-4204-996E-5F4D02E36BAD}" dt="2023-10-31T17:18:30.391" v="47" actId="14100"/>
          <ac:picMkLst>
            <pc:docMk/>
            <pc:sldMk cId="2257884419" sldId="267"/>
            <ac:picMk id="11" creationId="{0D0B7232-AF15-974F-01BE-16BE7F98752F}"/>
          </ac:picMkLst>
        </pc:picChg>
        <pc:picChg chg="del">
          <ac:chgData name="ef.duquevazquez" userId="e98ca7be-4693-4b4e-aac2-1fa4b3a593fd" providerId="ADAL" clId="{84A79D93-6DFD-4204-996E-5F4D02E36BAD}" dt="2023-10-31T17:17:56.951" v="43" actId="478"/>
          <ac:picMkLst>
            <pc:docMk/>
            <pc:sldMk cId="2257884419" sldId="267"/>
            <ac:picMk id="14" creationId="{23123335-2394-A403-607A-0BCA3E3637D4}"/>
          </ac:picMkLst>
        </pc:picChg>
      </pc:sldChg>
      <pc:sldChg chg="modSp">
        <pc:chgData name="ef.duquevazquez" userId="e98ca7be-4693-4b4e-aac2-1fa4b3a593fd" providerId="ADAL" clId="{84A79D93-6DFD-4204-996E-5F4D02E36BAD}" dt="2023-10-31T17:15:05.222" v="25" actId="14826"/>
        <pc:sldMkLst>
          <pc:docMk/>
          <pc:sldMk cId="553723339" sldId="269"/>
        </pc:sldMkLst>
        <pc:picChg chg="mod">
          <ac:chgData name="ef.duquevazquez" userId="e98ca7be-4693-4b4e-aac2-1fa4b3a593fd" providerId="ADAL" clId="{84A79D93-6DFD-4204-996E-5F4D02E36BAD}" dt="2023-10-31T17:14:43.164" v="21" actId="14826"/>
          <ac:picMkLst>
            <pc:docMk/>
            <pc:sldMk cId="553723339" sldId="269"/>
            <ac:picMk id="6" creationId="{BE6350BC-31CF-CB4C-45AB-9B9186035785}"/>
          </ac:picMkLst>
        </pc:picChg>
        <pc:picChg chg="mod">
          <ac:chgData name="ef.duquevazquez" userId="e98ca7be-4693-4b4e-aac2-1fa4b3a593fd" providerId="ADAL" clId="{84A79D93-6DFD-4204-996E-5F4D02E36BAD}" dt="2023-10-31T17:14:48.342" v="22" actId="14826"/>
          <ac:picMkLst>
            <pc:docMk/>
            <pc:sldMk cId="553723339" sldId="269"/>
            <ac:picMk id="9" creationId="{776DACCF-8D0F-6B6B-6096-073B39155813}"/>
          </ac:picMkLst>
        </pc:picChg>
        <pc:picChg chg="mod">
          <ac:chgData name="ef.duquevazquez" userId="e98ca7be-4693-4b4e-aac2-1fa4b3a593fd" providerId="ADAL" clId="{84A79D93-6DFD-4204-996E-5F4D02E36BAD}" dt="2023-10-31T17:14:52.917" v="23" actId="14826"/>
          <ac:picMkLst>
            <pc:docMk/>
            <pc:sldMk cId="553723339" sldId="269"/>
            <ac:picMk id="14" creationId="{4836886E-6845-5DCD-3A25-D5C3E3FCA029}"/>
          </ac:picMkLst>
        </pc:picChg>
        <pc:picChg chg="mod">
          <ac:chgData name="ef.duquevazquez" userId="e98ca7be-4693-4b4e-aac2-1fa4b3a593fd" providerId="ADAL" clId="{84A79D93-6DFD-4204-996E-5F4D02E36BAD}" dt="2023-10-31T17:14:58.925" v="24" actId="14826"/>
          <ac:picMkLst>
            <pc:docMk/>
            <pc:sldMk cId="553723339" sldId="269"/>
            <ac:picMk id="16" creationId="{2389B588-2A5E-3E69-522E-D63701BD8CD9}"/>
          </ac:picMkLst>
        </pc:picChg>
        <pc:picChg chg="mod">
          <ac:chgData name="ef.duquevazquez" userId="e98ca7be-4693-4b4e-aac2-1fa4b3a593fd" providerId="ADAL" clId="{84A79D93-6DFD-4204-996E-5F4D02E36BAD}" dt="2023-10-31T17:15:05.222" v="25" actId="14826"/>
          <ac:picMkLst>
            <pc:docMk/>
            <pc:sldMk cId="553723339" sldId="269"/>
            <ac:picMk id="18" creationId="{2EFAB12B-833D-AFE1-578D-4C717416021F}"/>
          </ac:picMkLst>
        </pc:picChg>
      </pc:sldChg>
      <pc:sldChg chg="modSp">
        <pc:chgData name="ef.duquevazquez" userId="e98ca7be-4693-4b4e-aac2-1fa4b3a593fd" providerId="ADAL" clId="{84A79D93-6DFD-4204-996E-5F4D02E36BAD}" dt="2023-10-31T17:15:37.788" v="30" actId="14826"/>
        <pc:sldMkLst>
          <pc:docMk/>
          <pc:sldMk cId="3864492060" sldId="270"/>
        </pc:sldMkLst>
        <pc:picChg chg="mod">
          <ac:chgData name="ef.duquevazquez" userId="e98ca7be-4693-4b4e-aac2-1fa4b3a593fd" providerId="ADAL" clId="{84A79D93-6DFD-4204-996E-5F4D02E36BAD}" dt="2023-10-31T17:15:17.274" v="26" actId="14826"/>
          <ac:picMkLst>
            <pc:docMk/>
            <pc:sldMk cId="3864492060" sldId="270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4A79D93-6DFD-4204-996E-5F4D02E36BAD}" dt="2023-10-31T17:15:21.439" v="27" actId="14826"/>
          <ac:picMkLst>
            <pc:docMk/>
            <pc:sldMk cId="3864492060" sldId="270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4A79D93-6DFD-4204-996E-5F4D02E36BAD}" dt="2023-10-31T17:15:26.211" v="28" actId="14826"/>
          <ac:picMkLst>
            <pc:docMk/>
            <pc:sldMk cId="3864492060" sldId="270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4A79D93-6DFD-4204-996E-5F4D02E36BAD}" dt="2023-10-31T17:15:32.063" v="29" actId="14826"/>
          <ac:picMkLst>
            <pc:docMk/>
            <pc:sldMk cId="3864492060" sldId="270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4A79D93-6DFD-4204-996E-5F4D02E36BAD}" dt="2023-10-31T17:15:37.788" v="30" actId="14826"/>
          <ac:picMkLst>
            <pc:docMk/>
            <pc:sldMk cId="3864492060" sldId="270"/>
            <ac:picMk id="19" creationId="{962AE1ED-CAE8-450B-1348-56454236257F}"/>
          </ac:picMkLst>
        </pc:picChg>
      </pc:sldChg>
      <pc:sldChg chg="addSp delSp modSp mod">
        <pc:chgData name="ef.duquevazquez" userId="e98ca7be-4693-4b4e-aac2-1fa4b3a593fd" providerId="ADAL" clId="{84A79D93-6DFD-4204-996E-5F4D02E36BAD}" dt="2023-10-31T18:53:28.030" v="111" actId="1076"/>
        <pc:sldMkLst>
          <pc:docMk/>
          <pc:sldMk cId="947047481" sldId="271"/>
        </pc:sldMkLst>
        <pc:spChg chg="add mod">
          <ac:chgData name="ef.duquevazquez" userId="e98ca7be-4693-4b4e-aac2-1fa4b3a593fd" providerId="ADAL" clId="{84A79D93-6DFD-4204-996E-5F4D02E36BAD}" dt="2023-10-31T18:53:28.030" v="111" actId="1076"/>
          <ac:spMkLst>
            <pc:docMk/>
            <pc:sldMk cId="947047481" sldId="271"/>
            <ac:spMk id="5" creationId="{8AE06853-4E90-2A35-77C8-9A37502D0995}"/>
          </ac:spMkLst>
        </pc:spChg>
        <pc:spChg chg="add mod">
          <ac:chgData name="ef.duquevazquez" userId="e98ca7be-4693-4b4e-aac2-1fa4b3a593fd" providerId="ADAL" clId="{84A79D93-6DFD-4204-996E-5F4D02E36BAD}" dt="2023-10-31T18:53:16.996" v="110"/>
          <ac:spMkLst>
            <pc:docMk/>
            <pc:sldMk cId="947047481" sldId="271"/>
            <ac:spMk id="7" creationId="{24E770B3-AA74-B168-7C16-15AA81FF39D0}"/>
          </ac:spMkLst>
        </pc:spChg>
        <pc:spChg chg="add mod">
          <ac:chgData name="ef.duquevazquez" userId="e98ca7be-4693-4b4e-aac2-1fa4b3a593fd" providerId="ADAL" clId="{84A79D93-6DFD-4204-996E-5F4D02E36BAD}" dt="2023-10-31T17:22:42.361" v="77"/>
          <ac:spMkLst>
            <pc:docMk/>
            <pc:sldMk cId="947047481" sldId="271"/>
            <ac:spMk id="8" creationId="{952E99C9-36EE-5E81-75E7-4A26185C6EC2}"/>
          </ac:spMkLst>
        </pc:spChg>
        <pc:spChg chg="add mod">
          <ac:chgData name="ef.duquevazquez" userId="e98ca7be-4693-4b4e-aac2-1fa4b3a593fd" providerId="ADAL" clId="{84A79D93-6DFD-4204-996E-5F4D02E36BAD}" dt="2023-10-31T17:22:42.361" v="77"/>
          <ac:spMkLst>
            <pc:docMk/>
            <pc:sldMk cId="947047481" sldId="271"/>
            <ac:spMk id="10" creationId="{790A09B1-A3F3-5EB1-04EF-E9E155074D77}"/>
          </ac:spMkLst>
        </pc:spChg>
        <pc:spChg chg="del">
          <ac:chgData name="ef.duquevazquez" userId="e98ca7be-4693-4b4e-aac2-1fa4b3a593fd" providerId="ADAL" clId="{84A79D93-6DFD-4204-996E-5F4D02E36BAD}" dt="2023-10-31T17:21:32.809" v="66" actId="478"/>
          <ac:spMkLst>
            <pc:docMk/>
            <pc:sldMk cId="947047481" sldId="271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84A79D93-6DFD-4204-996E-5F4D02E36BAD}" dt="2023-10-31T17:22:31.776" v="76" actId="1076"/>
          <ac:picMkLst>
            <pc:docMk/>
            <pc:sldMk cId="947047481" sldId="271"/>
            <ac:picMk id="6" creationId="{32153F4D-18EC-FCDD-498E-740DF110B01D}"/>
          </ac:picMkLst>
        </pc:picChg>
        <pc:picChg chg="del">
          <ac:chgData name="ef.duquevazquez" userId="e98ca7be-4693-4b4e-aac2-1fa4b3a593fd" providerId="ADAL" clId="{84A79D93-6DFD-4204-996E-5F4D02E36BAD}" dt="2023-10-31T17:21:30.793" v="65" actId="478"/>
          <ac:picMkLst>
            <pc:docMk/>
            <pc:sldMk cId="947047481" sldId="271"/>
            <ac:picMk id="7" creationId="{DCDEC845-32F0-BD26-6978-7335B1F1240E}"/>
          </ac:picMkLst>
        </pc:picChg>
        <pc:picChg chg="mod">
          <ac:chgData name="ef.duquevazquez" userId="e98ca7be-4693-4b4e-aac2-1fa4b3a593fd" providerId="ADAL" clId="{84A79D93-6DFD-4204-996E-5F4D02E36BAD}" dt="2023-10-31T17:22:46.168" v="78" actId="1076"/>
          <ac:picMkLst>
            <pc:docMk/>
            <pc:sldMk cId="947047481" sldId="271"/>
            <ac:picMk id="9" creationId="{F2F412FD-4581-7467-3A9A-08D2B69DF773}"/>
          </ac:picMkLst>
        </pc:picChg>
        <pc:picChg chg="del">
          <ac:chgData name="ef.duquevazquez" userId="e98ca7be-4693-4b4e-aac2-1fa4b3a593fd" providerId="ADAL" clId="{84A79D93-6DFD-4204-996E-5F4D02E36BAD}" dt="2023-10-31T17:21:30.793" v="65" actId="478"/>
          <ac:picMkLst>
            <pc:docMk/>
            <pc:sldMk cId="947047481" sldId="271"/>
            <ac:picMk id="12" creationId="{90A832DD-8DE0-03B2-C9B7-235CEEA09B35}"/>
          </ac:picMkLst>
        </pc:picChg>
      </pc:sldChg>
      <pc:sldChg chg="modSp">
        <pc:chgData name="ef.duquevazquez" userId="e98ca7be-4693-4b4e-aac2-1fa4b3a593fd" providerId="ADAL" clId="{84A79D93-6DFD-4204-996E-5F4D02E36BAD}" dt="2023-10-31T17:12:38.352" v="11" actId="14826"/>
        <pc:sldMkLst>
          <pc:docMk/>
          <pc:sldMk cId="4195722935" sldId="272"/>
        </pc:sldMkLst>
        <pc:picChg chg="mod">
          <ac:chgData name="ef.duquevazquez" userId="e98ca7be-4693-4b4e-aac2-1fa4b3a593fd" providerId="ADAL" clId="{84A79D93-6DFD-4204-996E-5F4D02E36BAD}" dt="2023-10-31T17:12:38.352" v="11" actId="14826"/>
          <ac:picMkLst>
            <pc:docMk/>
            <pc:sldMk cId="4195722935" sldId="272"/>
            <ac:picMk id="6" creationId="{02E5A362-6F18-6BC4-4394-316ED85FEF5F}"/>
          </ac:picMkLst>
        </pc:picChg>
      </pc:sldChg>
      <pc:sldChg chg="modSp">
        <pc:chgData name="ef.duquevazquez" userId="e98ca7be-4693-4b4e-aac2-1fa4b3a593fd" providerId="ADAL" clId="{84A79D93-6DFD-4204-996E-5F4D02E36BAD}" dt="2023-10-31T17:12:44.602" v="12" actId="14826"/>
        <pc:sldMkLst>
          <pc:docMk/>
          <pc:sldMk cId="1537987861" sldId="273"/>
        </pc:sldMkLst>
        <pc:picChg chg="mod">
          <ac:chgData name="ef.duquevazquez" userId="e98ca7be-4693-4b4e-aac2-1fa4b3a593fd" providerId="ADAL" clId="{84A79D93-6DFD-4204-996E-5F4D02E36BAD}" dt="2023-10-31T17:12:44.602" v="12" actId="14826"/>
          <ac:picMkLst>
            <pc:docMk/>
            <pc:sldMk cId="1537987861" sldId="273"/>
            <ac:picMk id="7" creationId="{5C4052D8-C887-C9B4-EF46-E585F11B6C48}"/>
          </ac:picMkLst>
        </pc:picChg>
      </pc:sldChg>
      <pc:sldChg chg="modSp">
        <pc:chgData name="ef.duquevazquez" userId="e98ca7be-4693-4b4e-aac2-1fa4b3a593fd" providerId="ADAL" clId="{84A79D93-6DFD-4204-996E-5F4D02E36BAD}" dt="2023-10-31T17:12:50.712" v="13" actId="14826"/>
        <pc:sldMkLst>
          <pc:docMk/>
          <pc:sldMk cId="2639672708" sldId="274"/>
        </pc:sldMkLst>
        <pc:picChg chg="mod">
          <ac:chgData name="ef.duquevazquez" userId="e98ca7be-4693-4b4e-aac2-1fa4b3a593fd" providerId="ADAL" clId="{84A79D93-6DFD-4204-996E-5F4D02E36BAD}" dt="2023-10-31T17:12:50.712" v="13" actId="14826"/>
          <ac:picMkLst>
            <pc:docMk/>
            <pc:sldMk cId="2639672708" sldId="274"/>
            <ac:picMk id="7" creationId="{33B88DCB-C554-D16F-7685-7EE4B58F2AB6}"/>
          </ac:picMkLst>
        </pc:picChg>
      </pc:sldChg>
      <pc:sldChg chg="modSp">
        <pc:chgData name="ef.duquevazquez" userId="e98ca7be-4693-4b4e-aac2-1fa4b3a593fd" providerId="ADAL" clId="{84A79D93-6DFD-4204-996E-5F4D02E36BAD}" dt="2023-10-31T17:13:03.742" v="14" actId="14826"/>
        <pc:sldMkLst>
          <pc:docMk/>
          <pc:sldMk cId="2630403324" sldId="275"/>
        </pc:sldMkLst>
        <pc:picChg chg="mod">
          <ac:chgData name="ef.duquevazquez" userId="e98ca7be-4693-4b4e-aac2-1fa4b3a593fd" providerId="ADAL" clId="{84A79D93-6DFD-4204-996E-5F4D02E36BAD}" dt="2023-10-31T17:13:03.742" v="14" actId="14826"/>
          <ac:picMkLst>
            <pc:docMk/>
            <pc:sldMk cId="2630403324" sldId="275"/>
            <ac:picMk id="7" creationId="{E55C352E-DCC4-FA7E-21F6-C237292DD6F1}"/>
          </ac:picMkLst>
        </pc:picChg>
      </pc:sldChg>
      <pc:sldChg chg="modSp">
        <pc:chgData name="ef.duquevazquez" userId="e98ca7be-4693-4b4e-aac2-1fa4b3a593fd" providerId="ADAL" clId="{84A79D93-6DFD-4204-996E-5F4D02E36BAD}" dt="2023-10-31T17:13:12.886" v="15" actId="14826"/>
        <pc:sldMkLst>
          <pc:docMk/>
          <pc:sldMk cId="124241094" sldId="276"/>
        </pc:sldMkLst>
        <pc:picChg chg="mod">
          <ac:chgData name="ef.duquevazquez" userId="e98ca7be-4693-4b4e-aac2-1fa4b3a593fd" providerId="ADAL" clId="{84A79D93-6DFD-4204-996E-5F4D02E36BAD}" dt="2023-10-31T17:13:12.886" v="15" actId="14826"/>
          <ac:picMkLst>
            <pc:docMk/>
            <pc:sldMk cId="124241094" sldId="276"/>
            <ac:picMk id="7" creationId="{00722BBF-A9A5-2CE0-E4C7-67B16D6A319E}"/>
          </ac:picMkLst>
        </pc:picChg>
      </pc:sldChg>
      <pc:sldChg chg="addSp delSp modSp mod">
        <pc:chgData name="ef.duquevazquez" userId="e98ca7be-4693-4b4e-aac2-1fa4b3a593fd" providerId="ADAL" clId="{84A79D93-6DFD-4204-996E-5F4D02E36BAD}" dt="2023-10-31T18:54:00.987" v="115" actId="1076"/>
        <pc:sldMkLst>
          <pc:docMk/>
          <pc:sldMk cId="1217435268" sldId="277"/>
        </pc:sldMkLst>
        <pc:spChg chg="add mod">
          <ac:chgData name="ef.duquevazquez" userId="e98ca7be-4693-4b4e-aac2-1fa4b3a593fd" providerId="ADAL" clId="{84A79D93-6DFD-4204-996E-5F4D02E36BAD}" dt="2023-10-31T18:53:50.783" v="113" actId="1076"/>
          <ac:spMkLst>
            <pc:docMk/>
            <pc:sldMk cId="1217435268" sldId="277"/>
            <ac:spMk id="5" creationId="{37B2BB62-9CCF-8C6D-6490-6EC469312BD9}"/>
          </ac:spMkLst>
        </pc:spChg>
        <pc:spChg chg="add mod">
          <ac:chgData name="ef.duquevazquez" userId="e98ca7be-4693-4b4e-aac2-1fa4b3a593fd" providerId="ADAL" clId="{84A79D93-6DFD-4204-996E-5F4D02E36BAD}" dt="2023-10-31T18:54:00.987" v="115" actId="1076"/>
          <ac:spMkLst>
            <pc:docMk/>
            <pc:sldMk cId="1217435268" sldId="277"/>
            <ac:spMk id="6" creationId="{26187477-74B9-B8F8-61C3-F26B4F5CEA09}"/>
          </ac:spMkLst>
        </pc:spChg>
        <pc:spChg chg="add mod">
          <ac:chgData name="ef.duquevazquez" userId="e98ca7be-4693-4b4e-aac2-1fa4b3a593fd" providerId="ADAL" clId="{84A79D93-6DFD-4204-996E-5F4D02E36BAD}" dt="2023-10-31T17:49:54.620" v="91"/>
          <ac:spMkLst>
            <pc:docMk/>
            <pc:sldMk cId="1217435268" sldId="277"/>
            <ac:spMk id="8" creationId="{3EBC74BD-F560-FC29-2FF9-1CCA9FFAAE20}"/>
          </ac:spMkLst>
        </pc:spChg>
        <pc:spChg chg="add mod">
          <ac:chgData name="ef.duquevazquez" userId="e98ca7be-4693-4b4e-aac2-1fa4b3a593fd" providerId="ADAL" clId="{84A79D93-6DFD-4204-996E-5F4D02E36BAD}" dt="2023-10-31T17:49:54.620" v="91"/>
          <ac:spMkLst>
            <pc:docMk/>
            <pc:sldMk cId="1217435268" sldId="277"/>
            <ac:spMk id="9" creationId="{DEDDBE90-70A0-8A60-76A3-11D371632C18}"/>
          </ac:spMkLst>
        </pc:spChg>
        <pc:spChg chg="del">
          <ac:chgData name="ef.duquevazquez" userId="e98ca7be-4693-4b4e-aac2-1fa4b3a593fd" providerId="ADAL" clId="{84A79D93-6DFD-4204-996E-5F4D02E36BAD}" dt="2023-10-31T17:48:50.179" v="81" actId="478"/>
          <ac:spMkLst>
            <pc:docMk/>
            <pc:sldMk cId="1217435268" sldId="277"/>
            <ac:spMk id="15" creationId="{9B5826A6-64B1-843B-453D-CE20EC15B5CA}"/>
          </ac:spMkLst>
        </pc:spChg>
        <pc:picChg chg="del">
          <ac:chgData name="ef.duquevazquez" userId="e98ca7be-4693-4b4e-aac2-1fa4b3a593fd" providerId="ADAL" clId="{84A79D93-6DFD-4204-996E-5F4D02E36BAD}" dt="2023-10-31T17:48:47.431" v="79" actId="478"/>
          <ac:picMkLst>
            <pc:docMk/>
            <pc:sldMk cId="1217435268" sldId="277"/>
            <ac:picMk id="6" creationId="{BD3458A0-6B42-3313-42AE-37E1CEA320AE}"/>
          </ac:picMkLst>
        </pc:picChg>
        <pc:picChg chg="add mod">
          <ac:chgData name="ef.duquevazquez" userId="e98ca7be-4693-4b4e-aac2-1fa4b3a593fd" providerId="ADAL" clId="{84A79D93-6DFD-4204-996E-5F4D02E36BAD}" dt="2023-10-31T17:49:43.839" v="90" actId="1076"/>
          <ac:picMkLst>
            <pc:docMk/>
            <pc:sldMk cId="1217435268" sldId="277"/>
            <ac:picMk id="7" creationId="{57C6B9A5-F390-E9EB-AFDD-6C88C0D921B4}"/>
          </ac:picMkLst>
        </pc:picChg>
        <pc:picChg chg="mod">
          <ac:chgData name="ef.duquevazquez" userId="e98ca7be-4693-4b4e-aac2-1fa4b3a593fd" providerId="ADAL" clId="{84A79D93-6DFD-4204-996E-5F4D02E36BAD}" dt="2023-10-31T17:48:53.111" v="82" actId="1076"/>
          <ac:picMkLst>
            <pc:docMk/>
            <pc:sldMk cId="1217435268" sldId="277"/>
            <ac:picMk id="11" creationId="{2BA4521D-A921-5DAC-9DEC-DEB634855D69}"/>
          </ac:picMkLst>
        </pc:picChg>
        <pc:picChg chg="del">
          <ac:chgData name="ef.duquevazquez" userId="e98ca7be-4693-4b4e-aac2-1fa4b3a593fd" providerId="ADAL" clId="{84A79D93-6DFD-4204-996E-5F4D02E36BAD}" dt="2023-10-31T17:48:48.757" v="80" actId="478"/>
          <ac:picMkLst>
            <pc:docMk/>
            <pc:sldMk cId="1217435268" sldId="277"/>
            <ac:picMk id="13" creationId="{FF5BC271-92A4-7FCE-CAF9-413D49135094}"/>
          </ac:picMkLst>
        </pc:picChg>
      </pc:sldChg>
      <pc:sldChg chg="modSp">
        <pc:chgData name="ef.duquevazquez" userId="e98ca7be-4693-4b4e-aac2-1fa4b3a593fd" providerId="ADAL" clId="{84A79D93-6DFD-4204-996E-5F4D02E36BAD}" dt="2023-10-31T17:16:48.643" v="35" actId="14826"/>
        <pc:sldMkLst>
          <pc:docMk/>
          <pc:sldMk cId="2567983587" sldId="278"/>
        </pc:sldMkLst>
        <pc:picChg chg="mod">
          <ac:chgData name="ef.duquevazquez" userId="e98ca7be-4693-4b4e-aac2-1fa4b3a593fd" providerId="ADAL" clId="{84A79D93-6DFD-4204-996E-5F4D02E36BAD}" dt="2023-10-31T17:16:26.255" v="31" actId="14826"/>
          <ac:picMkLst>
            <pc:docMk/>
            <pc:sldMk cId="2567983587" sldId="278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4A79D93-6DFD-4204-996E-5F4D02E36BAD}" dt="2023-10-31T17:16:30.868" v="32" actId="14826"/>
          <ac:picMkLst>
            <pc:docMk/>
            <pc:sldMk cId="2567983587" sldId="278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4A79D93-6DFD-4204-996E-5F4D02E36BAD}" dt="2023-10-31T17:16:36.146" v="33" actId="14826"/>
          <ac:picMkLst>
            <pc:docMk/>
            <pc:sldMk cId="2567983587" sldId="278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4A79D93-6DFD-4204-996E-5F4D02E36BAD}" dt="2023-10-31T17:16:41.356" v="34" actId="14826"/>
          <ac:picMkLst>
            <pc:docMk/>
            <pc:sldMk cId="2567983587" sldId="278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4A79D93-6DFD-4204-996E-5F4D02E36BAD}" dt="2023-10-31T17:16:48.643" v="35" actId="14826"/>
          <ac:picMkLst>
            <pc:docMk/>
            <pc:sldMk cId="2567983587" sldId="278"/>
            <ac:picMk id="19" creationId="{962AE1ED-CAE8-450B-1348-56454236257F}"/>
          </ac:picMkLst>
        </pc:picChg>
      </pc:sldChg>
      <pc:sldChg chg="modSp">
        <pc:chgData name="ef.duquevazquez" userId="e98ca7be-4693-4b4e-aac2-1fa4b3a593fd" providerId="ADAL" clId="{84A79D93-6DFD-4204-996E-5F4D02E36BAD}" dt="2023-10-31T17:13:21.978" v="16" actId="14826"/>
        <pc:sldMkLst>
          <pc:docMk/>
          <pc:sldMk cId="4114786519" sldId="279"/>
        </pc:sldMkLst>
        <pc:picChg chg="mod">
          <ac:chgData name="ef.duquevazquez" userId="e98ca7be-4693-4b4e-aac2-1fa4b3a593fd" providerId="ADAL" clId="{84A79D93-6DFD-4204-996E-5F4D02E36BAD}" dt="2023-10-31T17:13:21.978" v="16" actId="14826"/>
          <ac:picMkLst>
            <pc:docMk/>
            <pc:sldMk cId="4114786519" sldId="279"/>
            <ac:picMk id="6" creationId="{02E5A362-6F18-6BC4-4394-316ED85FEF5F}"/>
          </ac:picMkLst>
        </pc:picChg>
      </pc:sldChg>
      <pc:sldChg chg="modSp">
        <pc:chgData name="ef.duquevazquez" userId="e98ca7be-4693-4b4e-aac2-1fa4b3a593fd" providerId="ADAL" clId="{84A79D93-6DFD-4204-996E-5F4D02E36BAD}" dt="2023-10-31T17:13:27.978" v="17" actId="14826"/>
        <pc:sldMkLst>
          <pc:docMk/>
          <pc:sldMk cId="1090403572" sldId="280"/>
        </pc:sldMkLst>
        <pc:picChg chg="mod">
          <ac:chgData name="ef.duquevazquez" userId="e98ca7be-4693-4b4e-aac2-1fa4b3a593fd" providerId="ADAL" clId="{84A79D93-6DFD-4204-996E-5F4D02E36BAD}" dt="2023-10-31T17:13:27.978" v="17" actId="14826"/>
          <ac:picMkLst>
            <pc:docMk/>
            <pc:sldMk cId="1090403572" sldId="280"/>
            <ac:picMk id="7" creationId="{5C4052D8-C887-C9B4-EF46-E585F11B6C48}"/>
          </ac:picMkLst>
        </pc:picChg>
      </pc:sldChg>
      <pc:sldChg chg="modSp">
        <pc:chgData name="ef.duquevazquez" userId="e98ca7be-4693-4b4e-aac2-1fa4b3a593fd" providerId="ADAL" clId="{84A79D93-6DFD-4204-996E-5F4D02E36BAD}" dt="2023-10-31T17:13:35.718" v="18" actId="14826"/>
        <pc:sldMkLst>
          <pc:docMk/>
          <pc:sldMk cId="1120737756" sldId="281"/>
        </pc:sldMkLst>
        <pc:picChg chg="mod">
          <ac:chgData name="ef.duquevazquez" userId="e98ca7be-4693-4b4e-aac2-1fa4b3a593fd" providerId="ADAL" clId="{84A79D93-6DFD-4204-996E-5F4D02E36BAD}" dt="2023-10-31T17:13:35.718" v="18" actId="14826"/>
          <ac:picMkLst>
            <pc:docMk/>
            <pc:sldMk cId="1120737756" sldId="281"/>
            <ac:picMk id="7" creationId="{33B88DCB-C554-D16F-7685-7EE4B58F2AB6}"/>
          </ac:picMkLst>
        </pc:picChg>
      </pc:sldChg>
      <pc:sldChg chg="modSp">
        <pc:chgData name="ef.duquevazquez" userId="e98ca7be-4693-4b4e-aac2-1fa4b3a593fd" providerId="ADAL" clId="{84A79D93-6DFD-4204-996E-5F4D02E36BAD}" dt="2023-10-31T17:13:50.216" v="19" actId="14826"/>
        <pc:sldMkLst>
          <pc:docMk/>
          <pc:sldMk cId="2659213398" sldId="282"/>
        </pc:sldMkLst>
        <pc:picChg chg="mod">
          <ac:chgData name="ef.duquevazquez" userId="e98ca7be-4693-4b4e-aac2-1fa4b3a593fd" providerId="ADAL" clId="{84A79D93-6DFD-4204-996E-5F4D02E36BAD}" dt="2023-10-31T17:13:50.216" v="19" actId="14826"/>
          <ac:picMkLst>
            <pc:docMk/>
            <pc:sldMk cId="2659213398" sldId="282"/>
            <ac:picMk id="7" creationId="{E55C352E-DCC4-FA7E-21F6-C237292DD6F1}"/>
          </ac:picMkLst>
        </pc:picChg>
      </pc:sldChg>
      <pc:sldChg chg="modSp">
        <pc:chgData name="ef.duquevazquez" userId="e98ca7be-4693-4b4e-aac2-1fa4b3a593fd" providerId="ADAL" clId="{84A79D93-6DFD-4204-996E-5F4D02E36BAD}" dt="2023-10-31T17:13:56.320" v="20" actId="14826"/>
        <pc:sldMkLst>
          <pc:docMk/>
          <pc:sldMk cId="2183362578" sldId="283"/>
        </pc:sldMkLst>
        <pc:picChg chg="mod">
          <ac:chgData name="ef.duquevazquez" userId="e98ca7be-4693-4b4e-aac2-1fa4b3a593fd" providerId="ADAL" clId="{84A79D93-6DFD-4204-996E-5F4D02E36BAD}" dt="2023-10-31T17:13:56.320" v="20" actId="14826"/>
          <ac:picMkLst>
            <pc:docMk/>
            <pc:sldMk cId="2183362578" sldId="283"/>
            <ac:picMk id="7" creationId="{00722BBF-A9A5-2CE0-E4C7-67B16D6A319E}"/>
          </ac:picMkLst>
        </pc:picChg>
      </pc:sldChg>
      <pc:sldChg chg="addSp delSp modSp mod">
        <pc:chgData name="ef.duquevazquez" userId="e98ca7be-4693-4b4e-aac2-1fa4b3a593fd" providerId="ADAL" clId="{84A79D93-6DFD-4204-996E-5F4D02E36BAD}" dt="2023-10-31T18:55:49.328" v="119" actId="1076"/>
        <pc:sldMkLst>
          <pc:docMk/>
          <pc:sldMk cId="2392968604" sldId="284"/>
        </pc:sldMkLst>
        <pc:spChg chg="add mod">
          <ac:chgData name="ef.duquevazquez" userId="e98ca7be-4693-4b4e-aac2-1fa4b3a593fd" providerId="ADAL" clId="{84A79D93-6DFD-4204-996E-5F4D02E36BAD}" dt="2023-10-31T18:55:25.516" v="117" actId="1076"/>
          <ac:spMkLst>
            <pc:docMk/>
            <pc:sldMk cId="2392968604" sldId="284"/>
            <ac:spMk id="5" creationId="{1C322207-3CCD-B464-607C-E750E5171165}"/>
          </ac:spMkLst>
        </pc:spChg>
        <pc:spChg chg="add mod">
          <ac:chgData name="ef.duquevazquez" userId="e98ca7be-4693-4b4e-aac2-1fa4b3a593fd" providerId="ADAL" clId="{84A79D93-6DFD-4204-996E-5F4D02E36BAD}" dt="2023-10-31T18:55:49.328" v="119" actId="1076"/>
          <ac:spMkLst>
            <pc:docMk/>
            <pc:sldMk cId="2392968604" sldId="284"/>
            <ac:spMk id="6" creationId="{83A8C484-90A5-409B-15E6-8B92FA738C11}"/>
          </ac:spMkLst>
        </pc:spChg>
        <pc:spChg chg="add mod">
          <ac:chgData name="ef.duquevazquez" userId="e98ca7be-4693-4b4e-aac2-1fa4b3a593fd" providerId="ADAL" clId="{84A79D93-6DFD-4204-996E-5F4D02E36BAD}" dt="2023-10-31T18:50:36.051" v="102"/>
          <ac:spMkLst>
            <pc:docMk/>
            <pc:sldMk cId="2392968604" sldId="284"/>
            <ac:spMk id="10" creationId="{39FFAA47-AD2A-631B-B1F1-6F00E4873050}"/>
          </ac:spMkLst>
        </pc:spChg>
        <pc:spChg chg="add mod">
          <ac:chgData name="ef.duquevazquez" userId="e98ca7be-4693-4b4e-aac2-1fa4b3a593fd" providerId="ADAL" clId="{84A79D93-6DFD-4204-996E-5F4D02E36BAD}" dt="2023-10-31T18:50:36.051" v="102"/>
          <ac:spMkLst>
            <pc:docMk/>
            <pc:sldMk cId="2392968604" sldId="284"/>
            <ac:spMk id="11" creationId="{4C9667F6-B39C-4013-3CFB-6B675BD81D6C}"/>
          </ac:spMkLst>
        </pc:spChg>
        <pc:spChg chg="del">
          <ac:chgData name="ef.duquevazquez" userId="e98ca7be-4693-4b4e-aac2-1fa4b3a593fd" providerId="ADAL" clId="{84A79D93-6DFD-4204-996E-5F4D02E36BAD}" dt="2023-10-31T18:47:46.535" v="93" actId="478"/>
          <ac:spMkLst>
            <pc:docMk/>
            <pc:sldMk cId="2392968604" sldId="284"/>
            <ac:spMk id="15" creationId="{9B5826A6-64B1-843B-453D-CE20EC15B5CA}"/>
          </ac:spMkLst>
        </pc:spChg>
        <pc:picChg chg="del">
          <ac:chgData name="ef.duquevazquez" userId="e98ca7be-4693-4b4e-aac2-1fa4b3a593fd" providerId="ADAL" clId="{84A79D93-6DFD-4204-996E-5F4D02E36BAD}" dt="2023-10-31T18:47:44.759" v="92" actId="478"/>
          <ac:picMkLst>
            <pc:docMk/>
            <pc:sldMk cId="2392968604" sldId="284"/>
            <ac:picMk id="6" creationId="{BD3458A0-6B42-3313-42AE-37E1CEA320AE}"/>
          </ac:picMkLst>
        </pc:picChg>
        <pc:picChg chg="mod">
          <ac:chgData name="ef.duquevazquez" userId="e98ca7be-4693-4b4e-aac2-1fa4b3a593fd" providerId="ADAL" clId="{84A79D93-6DFD-4204-996E-5F4D02E36BAD}" dt="2023-10-31T18:49:20.152" v="100" actId="1076"/>
          <ac:picMkLst>
            <pc:docMk/>
            <pc:sldMk cId="2392968604" sldId="284"/>
            <ac:picMk id="7" creationId="{E5405504-EA9A-30D9-697A-27059FA5D531}"/>
          </ac:picMkLst>
        </pc:picChg>
        <pc:picChg chg="add mod">
          <ac:chgData name="ef.duquevazquez" userId="e98ca7be-4693-4b4e-aac2-1fa4b3a593fd" providerId="ADAL" clId="{84A79D93-6DFD-4204-996E-5F4D02E36BAD}" dt="2023-10-31T18:49:21.372" v="101" actId="1076"/>
          <ac:picMkLst>
            <pc:docMk/>
            <pc:sldMk cId="2392968604" sldId="284"/>
            <ac:picMk id="8" creationId="{78C4C728-9388-D382-1D23-05D13EA95371}"/>
          </ac:picMkLst>
        </pc:picChg>
        <pc:picChg chg="del">
          <ac:chgData name="ef.duquevazquez" userId="e98ca7be-4693-4b4e-aac2-1fa4b3a593fd" providerId="ADAL" clId="{84A79D93-6DFD-4204-996E-5F4D02E36BAD}" dt="2023-10-31T18:47:44.759" v="92" actId="478"/>
          <ac:picMkLst>
            <pc:docMk/>
            <pc:sldMk cId="2392968604" sldId="284"/>
            <ac:picMk id="9" creationId="{6CCA280C-B437-C10C-41F2-EEDE996239DC}"/>
          </ac:picMkLst>
        </pc:picChg>
      </pc:sldChg>
      <pc:sldChg chg="modSp">
        <pc:chgData name="ef.duquevazquez" userId="e98ca7be-4693-4b4e-aac2-1fa4b3a593fd" providerId="ADAL" clId="{84A79D93-6DFD-4204-996E-5F4D02E36BAD}" dt="2023-10-31T17:17:22.776" v="40" actId="14826"/>
        <pc:sldMkLst>
          <pc:docMk/>
          <pc:sldMk cId="1511002466" sldId="285"/>
        </pc:sldMkLst>
        <pc:picChg chg="mod">
          <ac:chgData name="ef.duquevazquez" userId="e98ca7be-4693-4b4e-aac2-1fa4b3a593fd" providerId="ADAL" clId="{84A79D93-6DFD-4204-996E-5F4D02E36BAD}" dt="2023-10-31T17:17:01.900" v="36" actId="14826"/>
          <ac:picMkLst>
            <pc:docMk/>
            <pc:sldMk cId="1511002466" sldId="285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4A79D93-6DFD-4204-996E-5F4D02E36BAD}" dt="2023-10-31T17:17:06.270" v="37" actId="14826"/>
          <ac:picMkLst>
            <pc:docMk/>
            <pc:sldMk cId="1511002466" sldId="285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4A79D93-6DFD-4204-996E-5F4D02E36BAD}" dt="2023-10-31T17:17:11.299" v="38" actId="14826"/>
          <ac:picMkLst>
            <pc:docMk/>
            <pc:sldMk cId="1511002466" sldId="285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4A79D93-6DFD-4204-996E-5F4D02E36BAD}" dt="2023-10-31T17:17:17.392" v="39" actId="14826"/>
          <ac:picMkLst>
            <pc:docMk/>
            <pc:sldMk cId="1511002466" sldId="285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4A79D93-6DFD-4204-996E-5F4D02E36BAD}" dt="2023-10-31T17:17:22.776" v="40" actId="14826"/>
          <ac:picMkLst>
            <pc:docMk/>
            <pc:sldMk cId="1511002466" sldId="285"/>
            <ac:picMk id="19" creationId="{962AE1ED-CAE8-450B-1348-56454236257F}"/>
          </ac:picMkLst>
        </pc:picChg>
      </pc:sldChg>
    </pc:docChg>
  </pc:docChgLst>
  <pc:docChgLst>
    <pc:chgData name="ef.duquevazquez" userId="e98ca7be-4693-4b4e-aac2-1fa4b3a593fd" providerId="ADAL" clId="{1A9EBEF5-ABFD-4D6E-954F-97AA12E151F3}"/>
    <pc:docChg chg="undo custSel modSld sldOrd">
      <pc:chgData name="ef.duquevazquez" userId="e98ca7be-4693-4b4e-aac2-1fa4b3a593fd" providerId="ADAL" clId="{1A9EBEF5-ABFD-4D6E-954F-97AA12E151F3}" dt="2023-11-10T15:38:54.657" v="364" actId="1076"/>
      <pc:docMkLst>
        <pc:docMk/>
      </pc:docMkLst>
      <pc:sldChg chg="addSp delSp modSp mod">
        <pc:chgData name="ef.duquevazquez" userId="e98ca7be-4693-4b4e-aac2-1fa4b3a593fd" providerId="ADAL" clId="{1A9EBEF5-ABFD-4D6E-954F-97AA12E151F3}" dt="2023-11-09T14:27:11.483" v="26" actId="1076"/>
        <pc:sldMkLst>
          <pc:docMk/>
          <pc:sldMk cId="797156782" sldId="257"/>
        </pc:sldMkLst>
        <pc:picChg chg="del">
          <ac:chgData name="ef.duquevazquez" userId="e98ca7be-4693-4b4e-aac2-1fa4b3a593fd" providerId="ADAL" clId="{1A9EBEF5-ABFD-4D6E-954F-97AA12E151F3}" dt="2023-11-09T14:25:37.588" v="0" actId="478"/>
          <ac:picMkLst>
            <pc:docMk/>
            <pc:sldMk cId="797156782" sldId="257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1A9EBEF5-ABFD-4D6E-954F-97AA12E151F3}" dt="2023-11-09T14:27:11.483" v="26" actId="1076"/>
          <ac:picMkLst>
            <pc:docMk/>
            <pc:sldMk cId="797156782" sldId="257"/>
            <ac:picMk id="7" creationId="{70666DE1-0146-788D-A07C-BC8F2CEFA394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09T14:27:36.343" v="31" actId="1076"/>
        <pc:sldMkLst>
          <pc:docMk/>
          <pc:sldMk cId="4249545952" sldId="258"/>
        </pc:sldMkLst>
        <pc:picChg chg="add mod">
          <ac:chgData name="ef.duquevazquez" userId="e98ca7be-4693-4b4e-aac2-1fa4b3a593fd" providerId="ADAL" clId="{1A9EBEF5-ABFD-4D6E-954F-97AA12E151F3}" dt="2023-11-09T14:27:36.343" v="31" actId="1076"/>
          <ac:picMkLst>
            <pc:docMk/>
            <pc:sldMk cId="4249545952" sldId="258"/>
            <ac:picMk id="6" creationId="{3DF0B86D-7A95-C644-2586-B8DBF4844CE6}"/>
          </ac:picMkLst>
        </pc:picChg>
        <pc:picChg chg="del">
          <ac:chgData name="ef.duquevazquez" userId="e98ca7be-4693-4b4e-aac2-1fa4b3a593fd" providerId="ADAL" clId="{1A9EBEF5-ABFD-4D6E-954F-97AA12E151F3}" dt="2023-11-09T14:25:39.172" v="1" actId="478"/>
          <ac:picMkLst>
            <pc:docMk/>
            <pc:sldMk cId="4249545952" sldId="258"/>
            <ac:picMk id="7" creationId="{74C5F85D-02DA-2984-64E5-DB937994092F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09T14:27:49.976" v="36" actId="1076"/>
        <pc:sldMkLst>
          <pc:docMk/>
          <pc:sldMk cId="2958988214" sldId="259"/>
        </pc:sldMkLst>
        <pc:picChg chg="add mod">
          <ac:chgData name="ef.duquevazquez" userId="e98ca7be-4693-4b4e-aac2-1fa4b3a593fd" providerId="ADAL" clId="{1A9EBEF5-ABFD-4D6E-954F-97AA12E151F3}" dt="2023-11-09T14:27:49.976" v="36" actId="1076"/>
          <ac:picMkLst>
            <pc:docMk/>
            <pc:sldMk cId="2958988214" sldId="259"/>
            <ac:picMk id="6" creationId="{FB4E0015-DD3B-307D-0B93-07C6152A0C06}"/>
          </ac:picMkLst>
        </pc:picChg>
        <pc:picChg chg="del">
          <ac:chgData name="ef.duquevazquez" userId="e98ca7be-4693-4b4e-aac2-1fa4b3a593fd" providerId="ADAL" clId="{1A9EBEF5-ABFD-4D6E-954F-97AA12E151F3}" dt="2023-11-09T14:25:40.528" v="2" actId="478"/>
          <ac:picMkLst>
            <pc:docMk/>
            <pc:sldMk cId="2958988214" sldId="259"/>
            <ac:picMk id="7" creationId="{63BB288A-0AFA-065B-8FBD-0531EB2918B4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09T14:28:01.802" v="41" actId="1076"/>
        <pc:sldMkLst>
          <pc:docMk/>
          <pc:sldMk cId="1203185186" sldId="260"/>
        </pc:sldMkLst>
        <pc:picChg chg="add mod">
          <ac:chgData name="ef.duquevazquez" userId="e98ca7be-4693-4b4e-aac2-1fa4b3a593fd" providerId="ADAL" clId="{1A9EBEF5-ABFD-4D6E-954F-97AA12E151F3}" dt="2023-11-09T14:28:01.802" v="41" actId="1076"/>
          <ac:picMkLst>
            <pc:docMk/>
            <pc:sldMk cId="1203185186" sldId="260"/>
            <ac:picMk id="6" creationId="{36DCD965-4DCA-E548-B7BF-10EA0D3E8C7F}"/>
          </ac:picMkLst>
        </pc:picChg>
        <pc:picChg chg="del">
          <ac:chgData name="ef.duquevazquez" userId="e98ca7be-4693-4b4e-aac2-1fa4b3a593fd" providerId="ADAL" clId="{1A9EBEF5-ABFD-4D6E-954F-97AA12E151F3}" dt="2023-11-09T14:25:41.985" v="3" actId="478"/>
          <ac:picMkLst>
            <pc:docMk/>
            <pc:sldMk cId="1203185186" sldId="260"/>
            <ac:picMk id="7" creationId="{51199F53-030C-71DD-B583-5A046B4570FD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09T14:28:14.289" v="46" actId="1076"/>
        <pc:sldMkLst>
          <pc:docMk/>
          <pc:sldMk cId="267391413" sldId="261"/>
        </pc:sldMkLst>
        <pc:picChg chg="add mod">
          <ac:chgData name="ef.duquevazquez" userId="e98ca7be-4693-4b4e-aac2-1fa4b3a593fd" providerId="ADAL" clId="{1A9EBEF5-ABFD-4D6E-954F-97AA12E151F3}" dt="2023-11-09T14:28:14.289" v="46" actId="1076"/>
          <ac:picMkLst>
            <pc:docMk/>
            <pc:sldMk cId="267391413" sldId="261"/>
            <ac:picMk id="6" creationId="{61053F1C-6CD9-A3F0-5ACC-5676EFEB0ADC}"/>
          </ac:picMkLst>
        </pc:picChg>
        <pc:picChg chg="del">
          <ac:chgData name="ef.duquevazquez" userId="e98ca7be-4693-4b4e-aac2-1fa4b3a593fd" providerId="ADAL" clId="{1A9EBEF5-ABFD-4D6E-954F-97AA12E151F3}" dt="2023-11-09T14:25:43.672" v="4" actId="478"/>
          <ac:picMkLst>
            <pc:docMk/>
            <pc:sldMk cId="267391413" sldId="261"/>
            <ac:picMk id="9" creationId="{35A541CD-9833-7340-F55A-A7EE06103123}"/>
          </ac:picMkLst>
        </pc:picChg>
      </pc:sldChg>
      <pc:sldChg chg="addSp delSp modSp mod ord">
        <pc:chgData name="ef.duquevazquez" userId="e98ca7be-4693-4b4e-aac2-1fa4b3a593fd" providerId="ADAL" clId="{1A9EBEF5-ABFD-4D6E-954F-97AA12E151F3}" dt="2023-11-09T15:57:52.763" v="92" actId="1076"/>
        <pc:sldMkLst>
          <pc:docMk/>
          <pc:sldMk cId="403546804" sldId="262"/>
        </pc:sldMkLst>
        <pc:picChg chg="add mod">
          <ac:chgData name="ef.duquevazquez" userId="e98ca7be-4693-4b4e-aac2-1fa4b3a593fd" providerId="ADAL" clId="{1A9EBEF5-ABFD-4D6E-954F-97AA12E151F3}" dt="2023-11-09T15:57:52.763" v="92" actId="1076"/>
          <ac:picMkLst>
            <pc:docMk/>
            <pc:sldMk cId="403546804" sldId="262"/>
            <ac:picMk id="6" creationId="{08379CF9-781A-C9D1-4910-D2EA4F65E896}"/>
          </ac:picMkLst>
        </pc:picChg>
        <pc:picChg chg="del">
          <ac:chgData name="ef.duquevazquez" userId="e98ca7be-4693-4b4e-aac2-1fa4b3a593fd" providerId="ADAL" clId="{1A9EBEF5-ABFD-4D6E-954F-97AA12E151F3}" dt="2023-11-09T14:25:55.868" v="7" actId="478"/>
          <ac:picMkLst>
            <pc:docMk/>
            <pc:sldMk cId="403546804" sldId="262"/>
            <ac:picMk id="7" creationId="{1F55D582-CC2B-CE21-E96F-A6CAC4EB4C0F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09T18:48:16.564" v="97" actId="1076"/>
        <pc:sldMkLst>
          <pc:docMk/>
          <pc:sldMk cId="1931900119" sldId="263"/>
        </pc:sldMkLst>
        <pc:picChg chg="add mod">
          <ac:chgData name="ef.duquevazquez" userId="e98ca7be-4693-4b4e-aac2-1fa4b3a593fd" providerId="ADAL" clId="{1A9EBEF5-ABFD-4D6E-954F-97AA12E151F3}" dt="2023-11-09T18:48:16.564" v="97" actId="1076"/>
          <ac:picMkLst>
            <pc:docMk/>
            <pc:sldMk cId="1931900119" sldId="263"/>
            <ac:picMk id="6" creationId="{24D381F4-6014-9DB7-2C64-D49DA05CD1A1}"/>
          </ac:picMkLst>
        </pc:picChg>
        <pc:picChg chg="del">
          <ac:chgData name="ef.duquevazquez" userId="e98ca7be-4693-4b4e-aac2-1fa4b3a593fd" providerId="ADAL" clId="{1A9EBEF5-ABFD-4D6E-954F-97AA12E151F3}" dt="2023-11-09T14:25:57.496" v="8" actId="478"/>
          <ac:picMkLst>
            <pc:docMk/>
            <pc:sldMk cId="1931900119" sldId="263"/>
            <ac:picMk id="6" creationId="{FD362611-F5B5-8894-CF05-E74F98CB6CD5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09T18:48:27.757" v="102" actId="1076"/>
        <pc:sldMkLst>
          <pc:docMk/>
          <pc:sldMk cId="800910998" sldId="264"/>
        </pc:sldMkLst>
        <pc:picChg chg="del">
          <ac:chgData name="ef.duquevazquez" userId="e98ca7be-4693-4b4e-aac2-1fa4b3a593fd" providerId="ADAL" clId="{1A9EBEF5-ABFD-4D6E-954F-97AA12E151F3}" dt="2023-11-09T14:25:59.421" v="9" actId="478"/>
          <ac:picMkLst>
            <pc:docMk/>
            <pc:sldMk cId="800910998" sldId="264"/>
            <ac:picMk id="6" creationId="{8AC3819E-1AA9-CFD4-C057-F8DAC0F97A54}"/>
          </ac:picMkLst>
        </pc:picChg>
        <pc:picChg chg="add mod">
          <ac:chgData name="ef.duquevazquez" userId="e98ca7be-4693-4b4e-aac2-1fa4b3a593fd" providerId="ADAL" clId="{1A9EBEF5-ABFD-4D6E-954F-97AA12E151F3}" dt="2023-11-09T18:48:27.757" v="102" actId="1076"/>
          <ac:picMkLst>
            <pc:docMk/>
            <pc:sldMk cId="800910998" sldId="264"/>
            <ac:picMk id="6" creationId="{A3AA2C11-83F8-8D4C-E7C4-C33D60AACEA7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09T19:56:29.766" v="107" actId="1076"/>
        <pc:sldMkLst>
          <pc:docMk/>
          <pc:sldMk cId="1427627579" sldId="265"/>
        </pc:sldMkLst>
        <pc:picChg chg="del">
          <ac:chgData name="ef.duquevazquez" userId="e98ca7be-4693-4b4e-aac2-1fa4b3a593fd" providerId="ADAL" clId="{1A9EBEF5-ABFD-4D6E-954F-97AA12E151F3}" dt="2023-11-09T14:26:00.817" v="10" actId="478"/>
          <ac:picMkLst>
            <pc:docMk/>
            <pc:sldMk cId="1427627579" sldId="265"/>
            <ac:picMk id="6" creationId="{60D1EE9E-114B-2FAB-E560-BD0F0A5FDF06}"/>
          </ac:picMkLst>
        </pc:picChg>
        <pc:picChg chg="add mod">
          <ac:chgData name="ef.duquevazquez" userId="e98ca7be-4693-4b4e-aac2-1fa4b3a593fd" providerId="ADAL" clId="{1A9EBEF5-ABFD-4D6E-954F-97AA12E151F3}" dt="2023-11-09T19:56:29.766" v="107" actId="1076"/>
          <ac:picMkLst>
            <pc:docMk/>
            <pc:sldMk cId="1427627579" sldId="265"/>
            <ac:picMk id="6" creationId="{6FCF274E-0020-9C74-5A39-60C2A4A1826A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09T23:32:29.710" v="112" actId="1076"/>
        <pc:sldMkLst>
          <pc:docMk/>
          <pc:sldMk cId="3484215528" sldId="266"/>
        </pc:sldMkLst>
        <pc:picChg chg="del">
          <ac:chgData name="ef.duquevazquez" userId="e98ca7be-4693-4b4e-aac2-1fa4b3a593fd" providerId="ADAL" clId="{1A9EBEF5-ABFD-4D6E-954F-97AA12E151F3}" dt="2023-11-09T14:26:02.438" v="11" actId="478"/>
          <ac:picMkLst>
            <pc:docMk/>
            <pc:sldMk cId="3484215528" sldId="266"/>
            <ac:picMk id="6" creationId="{D00CC017-EB84-4FFE-4707-86E8E4EF9395}"/>
          </ac:picMkLst>
        </pc:picChg>
        <pc:picChg chg="add mod">
          <ac:chgData name="ef.duquevazquez" userId="e98ca7be-4693-4b4e-aac2-1fa4b3a593fd" providerId="ADAL" clId="{1A9EBEF5-ABFD-4D6E-954F-97AA12E151F3}" dt="2023-11-09T23:32:29.710" v="112" actId="1076"/>
          <ac:picMkLst>
            <pc:docMk/>
            <pc:sldMk cId="3484215528" sldId="266"/>
            <ac:picMk id="6" creationId="{F367B7B3-7670-89D7-67CF-29FE9F90A4E1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22:25.280" v="297" actId="1076"/>
        <pc:sldMkLst>
          <pc:docMk/>
          <pc:sldMk cId="2257884419" sldId="267"/>
        </pc:sldMkLst>
        <pc:spChg chg="mod">
          <ac:chgData name="ef.duquevazquez" userId="e98ca7be-4693-4b4e-aac2-1fa4b3a593fd" providerId="ADAL" clId="{1A9EBEF5-ABFD-4D6E-954F-97AA12E151F3}" dt="2023-11-10T15:21:35.568" v="290" actId="1076"/>
          <ac:spMkLst>
            <pc:docMk/>
            <pc:sldMk cId="2257884419" sldId="267"/>
            <ac:spMk id="5" creationId="{7C570E5B-F7FE-6EC9-6A3A-E6396E82A186}"/>
          </ac:spMkLst>
        </pc:spChg>
        <pc:spChg chg="mod">
          <ac:chgData name="ef.duquevazquez" userId="e98ca7be-4693-4b4e-aac2-1fa4b3a593fd" providerId="ADAL" clId="{1A9EBEF5-ABFD-4D6E-954F-97AA12E151F3}" dt="2023-11-09T14:28:52.232" v="55" actId="14100"/>
          <ac:spMkLst>
            <pc:docMk/>
            <pc:sldMk cId="2257884419" sldId="267"/>
            <ac:spMk id="6" creationId="{102B146E-885B-51DF-D4D6-76B8605146EE}"/>
          </ac:spMkLst>
        </pc:spChg>
        <pc:spChg chg="del">
          <ac:chgData name="ef.duquevazquez" userId="e98ca7be-4693-4b4e-aac2-1fa4b3a593fd" providerId="ADAL" clId="{1A9EBEF5-ABFD-4D6E-954F-97AA12E151F3}" dt="2023-11-09T14:28:24.189" v="47" actId="478"/>
          <ac:spMkLst>
            <pc:docMk/>
            <pc:sldMk cId="2257884419" sldId="267"/>
            <ac:spMk id="9" creationId="{7E0B177C-08CB-EE31-58E5-AD9C943408B3}"/>
          </ac:spMkLst>
        </pc:spChg>
        <pc:spChg chg="mod">
          <ac:chgData name="ef.duquevazquez" userId="e98ca7be-4693-4b4e-aac2-1fa4b3a593fd" providerId="ADAL" clId="{1A9EBEF5-ABFD-4D6E-954F-97AA12E151F3}" dt="2023-11-09T14:28:39.879" v="50" actId="1076"/>
          <ac:spMkLst>
            <pc:docMk/>
            <pc:sldMk cId="2257884419" sldId="267"/>
            <ac:spMk id="10" creationId="{524C51F8-633A-F52E-B513-17C535637F29}"/>
          </ac:spMkLst>
        </pc:spChg>
        <pc:spChg chg="add mod">
          <ac:chgData name="ef.duquevazquez" userId="e98ca7be-4693-4b4e-aac2-1fa4b3a593fd" providerId="ADAL" clId="{1A9EBEF5-ABFD-4D6E-954F-97AA12E151F3}" dt="2023-11-10T15:21:35.568" v="290" actId="1076"/>
          <ac:spMkLst>
            <pc:docMk/>
            <pc:sldMk cId="2257884419" sldId="267"/>
            <ac:spMk id="13" creationId="{2446D208-1257-2546-CAB6-89C13626CBD9}"/>
          </ac:spMkLst>
        </pc:spChg>
        <pc:picChg chg="mod">
          <ac:chgData name="ef.duquevazquez" userId="e98ca7be-4693-4b4e-aac2-1fa4b3a593fd" providerId="ADAL" clId="{1A9EBEF5-ABFD-4D6E-954F-97AA12E151F3}" dt="2023-11-09T14:29:45.391" v="57" actId="14100"/>
          <ac:picMkLst>
            <pc:docMk/>
            <pc:sldMk cId="2257884419" sldId="267"/>
            <ac:picMk id="7" creationId="{9102C849-1CAD-EB58-064F-559EC18FB1E5}"/>
          </ac:picMkLst>
        </pc:picChg>
        <pc:picChg chg="add mod">
          <ac:chgData name="ef.duquevazquez" userId="e98ca7be-4693-4b4e-aac2-1fa4b3a593fd" providerId="ADAL" clId="{1A9EBEF5-ABFD-4D6E-954F-97AA12E151F3}" dt="2023-11-10T15:21:36.712" v="291"/>
          <ac:picMkLst>
            <pc:docMk/>
            <pc:sldMk cId="2257884419" sldId="267"/>
            <ac:picMk id="8" creationId="{8185C2EF-FE3F-733B-937A-8F064A7BCA82}"/>
          </ac:picMkLst>
        </pc:picChg>
        <pc:picChg chg="del">
          <ac:chgData name="ef.duquevazquez" userId="e98ca7be-4693-4b4e-aac2-1fa4b3a593fd" providerId="ADAL" clId="{1A9EBEF5-ABFD-4D6E-954F-97AA12E151F3}" dt="2023-11-09T14:28:31.322" v="48" actId="478"/>
          <ac:picMkLst>
            <pc:docMk/>
            <pc:sldMk cId="2257884419" sldId="267"/>
            <ac:picMk id="11" creationId="{0D0B7232-AF15-974F-01BE-16BE7F98752F}"/>
          </ac:picMkLst>
        </pc:picChg>
        <pc:picChg chg="add mod ord">
          <ac:chgData name="ef.duquevazquez" userId="e98ca7be-4693-4b4e-aac2-1fa4b3a593fd" providerId="ADAL" clId="{1A9EBEF5-ABFD-4D6E-954F-97AA12E151F3}" dt="2023-11-10T15:21:35.568" v="290" actId="1076"/>
          <ac:picMkLst>
            <pc:docMk/>
            <pc:sldMk cId="2257884419" sldId="267"/>
            <ac:picMk id="12" creationId="{B5B05CBE-7C18-920A-8EBF-6C55F56E2292}"/>
          </ac:picMkLst>
        </pc:picChg>
        <pc:cxnChg chg="add mod">
          <ac:chgData name="ef.duquevazquez" userId="e98ca7be-4693-4b4e-aac2-1fa4b3a593fd" providerId="ADAL" clId="{1A9EBEF5-ABFD-4D6E-954F-97AA12E151F3}" dt="2023-11-10T15:22:09.299" v="293" actId="1076"/>
          <ac:cxnSpMkLst>
            <pc:docMk/>
            <pc:sldMk cId="2257884419" sldId="267"/>
            <ac:cxnSpMk id="9" creationId="{09F3A8EE-8EFE-1CA0-108A-5FFB28DCF447}"/>
          </ac:cxnSpMkLst>
        </pc:cxnChg>
        <pc:cxnChg chg="add mod">
          <ac:chgData name="ef.duquevazquez" userId="e98ca7be-4693-4b4e-aac2-1fa4b3a593fd" providerId="ADAL" clId="{1A9EBEF5-ABFD-4D6E-954F-97AA12E151F3}" dt="2023-11-10T15:22:16.312" v="295" actId="1076"/>
          <ac:cxnSpMkLst>
            <pc:docMk/>
            <pc:sldMk cId="2257884419" sldId="267"/>
            <ac:cxnSpMk id="11" creationId="{ADAD636F-4BDD-0A1E-AF63-38D5A908DABA}"/>
          </ac:cxnSpMkLst>
        </pc:cxnChg>
        <pc:cxnChg chg="add mod">
          <ac:chgData name="ef.duquevazquez" userId="e98ca7be-4693-4b4e-aac2-1fa4b3a593fd" providerId="ADAL" clId="{1A9EBEF5-ABFD-4D6E-954F-97AA12E151F3}" dt="2023-11-10T15:22:25.280" v="297" actId="1076"/>
          <ac:cxnSpMkLst>
            <pc:docMk/>
            <pc:sldMk cId="2257884419" sldId="267"/>
            <ac:cxnSpMk id="14" creationId="{39B5A936-0572-E089-A710-DCFABB9E1425}"/>
          </ac:cxnSpMkLst>
        </pc:cxnChg>
      </pc:sldChg>
      <pc:sldChg chg="modSp">
        <pc:chgData name="ef.duquevazquez" userId="e98ca7be-4693-4b4e-aac2-1fa4b3a593fd" providerId="ADAL" clId="{1A9EBEF5-ABFD-4D6E-954F-97AA12E151F3}" dt="2023-11-09T14:32:00.714" v="87" actId="14826"/>
        <pc:sldMkLst>
          <pc:docMk/>
          <pc:sldMk cId="553723339" sldId="269"/>
        </pc:sldMkLst>
        <pc:picChg chg="mod">
          <ac:chgData name="ef.duquevazquez" userId="e98ca7be-4693-4b4e-aac2-1fa4b3a593fd" providerId="ADAL" clId="{1A9EBEF5-ABFD-4D6E-954F-97AA12E151F3}" dt="2023-11-09T14:31:32.532" v="83" actId="14826"/>
          <ac:picMkLst>
            <pc:docMk/>
            <pc:sldMk cId="553723339" sldId="269"/>
            <ac:picMk id="6" creationId="{BE6350BC-31CF-CB4C-45AB-9B9186035785}"/>
          </ac:picMkLst>
        </pc:picChg>
        <pc:picChg chg="mod">
          <ac:chgData name="ef.duquevazquez" userId="e98ca7be-4693-4b4e-aac2-1fa4b3a593fd" providerId="ADAL" clId="{1A9EBEF5-ABFD-4D6E-954F-97AA12E151F3}" dt="2023-11-09T14:31:38.224" v="84" actId="14826"/>
          <ac:picMkLst>
            <pc:docMk/>
            <pc:sldMk cId="553723339" sldId="269"/>
            <ac:picMk id="9" creationId="{776DACCF-8D0F-6B6B-6096-073B39155813}"/>
          </ac:picMkLst>
        </pc:picChg>
        <pc:picChg chg="mod">
          <ac:chgData name="ef.duquevazquez" userId="e98ca7be-4693-4b4e-aac2-1fa4b3a593fd" providerId="ADAL" clId="{1A9EBEF5-ABFD-4D6E-954F-97AA12E151F3}" dt="2023-11-09T14:31:45.291" v="85" actId="14826"/>
          <ac:picMkLst>
            <pc:docMk/>
            <pc:sldMk cId="553723339" sldId="269"/>
            <ac:picMk id="14" creationId="{4836886E-6845-5DCD-3A25-D5C3E3FCA029}"/>
          </ac:picMkLst>
        </pc:picChg>
        <pc:picChg chg="mod">
          <ac:chgData name="ef.duquevazquez" userId="e98ca7be-4693-4b4e-aac2-1fa4b3a593fd" providerId="ADAL" clId="{1A9EBEF5-ABFD-4D6E-954F-97AA12E151F3}" dt="2023-11-09T14:31:54.550" v="86" actId="14826"/>
          <ac:picMkLst>
            <pc:docMk/>
            <pc:sldMk cId="553723339" sldId="269"/>
            <ac:picMk id="16" creationId="{2389B588-2A5E-3E69-522E-D63701BD8CD9}"/>
          </ac:picMkLst>
        </pc:picChg>
        <pc:picChg chg="mod">
          <ac:chgData name="ef.duquevazquez" userId="e98ca7be-4693-4b4e-aac2-1fa4b3a593fd" providerId="ADAL" clId="{1A9EBEF5-ABFD-4D6E-954F-97AA12E151F3}" dt="2023-11-09T14:32:00.714" v="87" actId="14826"/>
          <ac:picMkLst>
            <pc:docMk/>
            <pc:sldMk cId="553723339" sldId="269"/>
            <ac:picMk id="18" creationId="{2EFAB12B-833D-AFE1-578D-4C717416021F}"/>
          </ac:picMkLst>
        </pc:picChg>
      </pc:sldChg>
      <pc:sldChg chg="modSp">
        <pc:chgData name="ef.duquevazquez" userId="e98ca7be-4693-4b4e-aac2-1fa4b3a593fd" providerId="ADAL" clId="{1A9EBEF5-ABFD-4D6E-954F-97AA12E151F3}" dt="2023-11-10T14:42:32.117" v="144" actId="14826"/>
        <pc:sldMkLst>
          <pc:docMk/>
          <pc:sldMk cId="3864492060" sldId="270"/>
        </pc:sldMkLst>
        <pc:picChg chg="mod">
          <ac:chgData name="ef.duquevazquez" userId="e98ca7be-4693-4b4e-aac2-1fa4b3a593fd" providerId="ADAL" clId="{1A9EBEF5-ABFD-4D6E-954F-97AA12E151F3}" dt="2023-11-10T14:42:02.129" v="140" actId="14826"/>
          <ac:picMkLst>
            <pc:docMk/>
            <pc:sldMk cId="3864492060" sldId="270"/>
            <ac:picMk id="7" creationId="{E6821315-D943-A751-8A37-83002D31112B}"/>
          </ac:picMkLst>
        </pc:picChg>
        <pc:picChg chg="mod">
          <ac:chgData name="ef.duquevazquez" userId="e98ca7be-4693-4b4e-aac2-1fa4b3a593fd" providerId="ADAL" clId="{1A9EBEF5-ABFD-4D6E-954F-97AA12E151F3}" dt="2023-11-10T14:42:09.325" v="141" actId="14826"/>
          <ac:picMkLst>
            <pc:docMk/>
            <pc:sldMk cId="3864492060" sldId="270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1A9EBEF5-ABFD-4D6E-954F-97AA12E151F3}" dt="2023-11-10T14:42:17.814" v="142" actId="14826"/>
          <ac:picMkLst>
            <pc:docMk/>
            <pc:sldMk cId="3864492060" sldId="270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1A9EBEF5-ABFD-4D6E-954F-97AA12E151F3}" dt="2023-11-10T14:42:25.696" v="143" actId="14826"/>
          <ac:picMkLst>
            <pc:docMk/>
            <pc:sldMk cId="3864492060" sldId="270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1A9EBEF5-ABFD-4D6E-954F-97AA12E151F3}" dt="2023-11-10T14:42:32.117" v="144" actId="14826"/>
          <ac:picMkLst>
            <pc:docMk/>
            <pc:sldMk cId="3864492060" sldId="270"/>
            <ac:picMk id="19" creationId="{962AE1ED-CAE8-450B-1348-56454236257F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4:57:58.756" v="189" actId="14100"/>
        <pc:sldMkLst>
          <pc:docMk/>
          <pc:sldMk cId="947047481" sldId="271"/>
        </pc:sldMkLst>
        <pc:spChg chg="mod">
          <ac:chgData name="ef.duquevazquez" userId="e98ca7be-4693-4b4e-aac2-1fa4b3a593fd" providerId="ADAL" clId="{1A9EBEF5-ABFD-4D6E-954F-97AA12E151F3}" dt="2023-11-09T23:39:12.002" v="116" actId="1076"/>
          <ac:spMkLst>
            <pc:docMk/>
            <pc:sldMk cId="947047481" sldId="271"/>
            <ac:spMk id="5" creationId="{8AE06853-4E90-2A35-77C8-9A37502D0995}"/>
          </ac:spMkLst>
        </pc:spChg>
        <pc:spChg chg="del">
          <ac:chgData name="ef.duquevazquez" userId="e98ca7be-4693-4b4e-aac2-1fa4b3a593fd" providerId="ADAL" clId="{1A9EBEF5-ABFD-4D6E-954F-97AA12E151F3}" dt="2023-11-09T23:38:59.714" v="113" actId="478"/>
          <ac:spMkLst>
            <pc:docMk/>
            <pc:sldMk cId="947047481" sldId="271"/>
            <ac:spMk id="7" creationId="{24E770B3-AA74-B168-7C16-15AA81FF39D0}"/>
          </ac:spMkLst>
        </pc:spChg>
        <pc:spChg chg="del">
          <ac:chgData name="ef.duquevazquez" userId="e98ca7be-4693-4b4e-aac2-1fa4b3a593fd" providerId="ADAL" clId="{1A9EBEF5-ABFD-4D6E-954F-97AA12E151F3}" dt="2023-11-09T23:39:03.584" v="115" actId="478"/>
          <ac:spMkLst>
            <pc:docMk/>
            <pc:sldMk cId="947047481" sldId="271"/>
            <ac:spMk id="8" creationId="{952E99C9-36EE-5E81-75E7-4A26185C6EC2}"/>
          </ac:spMkLst>
        </pc:spChg>
        <pc:spChg chg="add mod">
          <ac:chgData name="ef.duquevazquez" userId="e98ca7be-4693-4b4e-aac2-1fa4b3a593fd" providerId="ADAL" clId="{1A9EBEF5-ABFD-4D6E-954F-97AA12E151F3}" dt="2023-11-10T14:40:59.583" v="122" actId="1076"/>
          <ac:spMkLst>
            <pc:docMk/>
            <pc:sldMk cId="947047481" sldId="271"/>
            <ac:spMk id="9" creationId="{0C01EC41-716B-937B-92A4-872A62914685}"/>
          </ac:spMkLst>
        </pc:spChg>
        <pc:spChg chg="mod">
          <ac:chgData name="ef.duquevazquez" userId="e98ca7be-4693-4b4e-aac2-1fa4b3a593fd" providerId="ADAL" clId="{1A9EBEF5-ABFD-4D6E-954F-97AA12E151F3}" dt="2023-11-09T23:39:12.002" v="116" actId="1076"/>
          <ac:spMkLst>
            <pc:docMk/>
            <pc:sldMk cId="947047481" sldId="271"/>
            <ac:spMk id="10" creationId="{790A09B1-A3F3-5EB1-04EF-E9E155074D77}"/>
          </ac:spMkLst>
        </pc:spChg>
        <pc:spChg chg="add mod">
          <ac:chgData name="ef.duquevazquez" userId="e98ca7be-4693-4b4e-aac2-1fa4b3a593fd" providerId="ADAL" clId="{1A9EBEF5-ABFD-4D6E-954F-97AA12E151F3}" dt="2023-11-10T14:41:15.397" v="139" actId="20577"/>
          <ac:spMkLst>
            <pc:docMk/>
            <pc:sldMk cId="947047481" sldId="271"/>
            <ac:spMk id="11" creationId="{74B7537B-CA95-148E-7464-16D86DD34306}"/>
          </ac:spMkLst>
        </pc:spChg>
        <pc:picChg chg="mod">
          <ac:chgData name="ef.duquevazquez" userId="e98ca7be-4693-4b4e-aac2-1fa4b3a593fd" providerId="ADAL" clId="{1A9EBEF5-ABFD-4D6E-954F-97AA12E151F3}" dt="2023-11-09T23:39:12.002" v="116" actId="1076"/>
          <ac:picMkLst>
            <pc:docMk/>
            <pc:sldMk cId="947047481" sldId="271"/>
            <ac:picMk id="6" creationId="{32153F4D-18EC-FCDD-498E-740DF110B01D}"/>
          </ac:picMkLst>
        </pc:picChg>
        <pc:picChg chg="add mod">
          <ac:chgData name="ef.duquevazquez" userId="e98ca7be-4693-4b4e-aac2-1fa4b3a593fd" providerId="ADAL" clId="{1A9EBEF5-ABFD-4D6E-954F-97AA12E151F3}" dt="2023-11-10T14:40:59.583" v="122" actId="1076"/>
          <ac:picMkLst>
            <pc:docMk/>
            <pc:sldMk cId="947047481" sldId="271"/>
            <ac:picMk id="8" creationId="{2F19F6F6-4CED-B201-23BD-4CB9ECA2C6BF}"/>
          </ac:picMkLst>
        </pc:picChg>
        <pc:picChg chg="del">
          <ac:chgData name="ef.duquevazquez" userId="e98ca7be-4693-4b4e-aac2-1fa4b3a593fd" providerId="ADAL" clId="{1A9EBEF5-ABFD-4D6E-954F-97AA12E151F3}" dt="2023-11-09T23:39:00.792" v="114" actId="478"/>
          <ac:picMkLst>
            <pc:docMk/>
            <pc:sldMk cId="947047481" sldId="271"/>
            <ac:picMk id="9" creationId="{F2F412FD-4581-7467-3A9A-08D2B69DF773}"/>
          </ac:picMkLst>
        </pc:picChg>
        <pc:picChg chg="add mod">
          <ac:chgData name="ef.duquevazquez" userId="e98ca7be-4693-4b4e-aac2-1fa4b3a593fd" providerId="ADAL" clId="{1A9EBEF5-ABFD-4D6E-954F-97AA12E151F3}" dt="2023-11-10T14:57:58.756" v="189" actId="14100"/>
          <ac:picMkLst>
            <pc:docMk/>
            <pc:sldMk cId="947047481" sldId="271"/>
            <ac:picMk id="13" creationId="{36822FEA-D65C-1FB0-F44C-5A27B2FAF951}"/>
          </ac:picMkLst>
        </pc:picChg>
        <pc:cxnChg chg="add mod">
          <ac:chgData name="ef.duquevazquez" userId="e98ca7be-4693-4b4e-aac2-1fa4b3a593fd" providerId="ADAL" clId="{1A9EBEF5-ABFD-4D6E-954F-97AA12E151F3}" dt="2023-11-10T14:57:03.450" v="150" actId="1076"/>
          <ac:cxnSpMkLst>
            <pc:docMk/>
            <pc:sldMk cId="947047481" sldId="271"/>
            <ac:cxnSpMk id="15" creationId="{A97E1CD1-76B6-895D-AE5E-138E4E975C89}"/>
          </ac:cxnSpMkLst>
        </pc:cxnChg>
        <pc:cxnChg chg="add mod">
          <ac:chgData name="ef.duquevazquez" userId="e98ca7be-4693-4b4e-aac2-1fa4b3a593fd" providerId="ADAL" clId="{1A9EBEF5-ABFD-4D6E-954F-97AA12E151F3}" dt="2023-11-10T14:57:14.464" v="156" actId="1036"/>
          <ac:cxnSpMkLst>
            <pc:docMk/>
            <pc:sldMk cId="947047481" sldId="271"/>
            <ac:cxnSpMk id="16" creationId="{D3748115-B834-B2E3-E87B-58FAD1D59D72}"/>
          </ac:cxnSpMkLst>
        </pc:cxnChg>
        <pc:cxnChg chg="add mod">
          <ac:chgData name="ef.duquevazquez" userId="e98ca7be-4693-4b4e-aac2-1fa4b3a593fd" providerId="ADAL" clId="{1A9EBEF5-ABFD-4D6E-954F-97AA12E151F3}" dt="2023-11-10T14:57:23.374" v="171" actId="1036"/>
          <ac:cxnSpMkLst>
            <pc:docMk/>
            <pc:sldMk cId="947047481" sldId="271"/>
            <ac:cxnSpMk id="17" creationId="{EC60D0EE-061A-C31C-F8E1-FA830B4E112A}"/>
          </ac:cxnSpMkLst>
        </pc:cxnChg>
        <pc:cxnChg chg="add mod">
          <ac:chgData name="ef.duquevazquez" userId="e98ca7be-4693-4b4e-aac2-1fa4b3a593fd" providerId="ADAL" clId="{1A9EBEF5-ABFD-4D6E-954F-97AA12E151F3}" dt="2023-11-10T14:57:41.376" v="187" actId="1037"/>
          <ac:cxnSpMkLst>
            <pc:docMk/>
            <pc:sldMk cId="947047481" sldId="271"/>
            <ac:cxnSpMk id="18" creationId="{8747B0C5-6175-1A19-99A9-1B43F9C6BD1B}"/>
          </ac:cxnSpMkLst>
        </pc:cxnChg>
      </pc:sldChg>
      <pc:sldChg chg="addSp delSp modSp mod">
        <pc:chgData name="ef.duquevazquez" userId="e98ca7be-4693-4b4e-aac2-1fa4b3a593fd" providerId="ADAL" clId="{1A9EBEF5-ABFD-4D6E-954F-97AA12E151F3}" dt="2023-11-10T15:12:35.465" v="222" actId="1076"/>
        <pc:sldMkLst>
          <pc:docMk/>
          <pc:sldMk cId="4195722935" sldId="272"/>
        </pc:sldMkLst>
        <pc:picChg chg="del">
          <ac:chgData name="ef.duquevazquez" userId="e98ca7be-4693-4b4e-aac2-1fa4b3a593fd" providerId="ADAL" clId="{1A9EBEF5-ABFD-4D6E-954F-97AA12E151F3}" dt="2023-11-09T14:26:06.153" v="12" actId="478"/>
          <ac:picMkLst>
            <pc:docMk/>
            <pc:sldMk cId="4195722935" sldId="272"/>
            <ac:picMk id="6" creationId="{02E5A362-6F18-6BC4-4394-316ED85FEF5F}"/>
          </ac:picMkLst>
        </pc:picChg>
        <pc:picChg chg="add del mod">
          <ac:chgData name="ef.duquevazquez" userId="e98ca7be-4693-4b4e-aac2-1fa4b3a593fd" providerId="ADAL" clId="{1A9EBEF5-ABFD-4D6E-954F-97AA12E151F3}" dt="2023-11-10T15:12:14.831" v="217" actId="478"/>
          <ac:picMkLst>
            <pc:docMk/>
            <pc:sldMk cId="4195722935" sldId="272"/>
            <ac:picMk id="6" creationId="{DB396E8D-CB8E-524C-5F6F-F7134E0A6BA9}"/>
          </ac:picMkLst>
        </pc:picChg>
        <pc:picChg chg="add mod">
          <ac:chgData name="ef.duquevazquez" userId="e98ca7be-4693-4b4e-aac2-1fa4b3a593fd" providerId="ADAL" clId="{1A9EBEF5-ABFD-4D6E-954F-97AA12E151F3}" dt="2023-11-10T15:12:35.465" v="222" actId="1076"/>
          <ac:picMkLst>
            <pc:docMk/>
            <pc:sldMk cId="4195722935" sldId="272"/>
            <ac:picMk id="8" creationId="{F6C1EDE2-F935-29EE-8A1B-27AC5DF4C54C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12:50.932" v="228" actId="1076"/>
        <pc:sldMkLst>
          <pc:docMk/>
          <pc:sldMk cId="1537987861" sldId="273"/>
        </pc:sldMkLst>
        <pc:picChg chg="add del mod">
          <ac:chgData name="ef.duquevazquez" userId="e98ca7be-4693-4b4e-aac2-1fa4b3a593fd" providerId="ADAL" clId="{1A9EBEF5-ABFD-4D6E-954F-97AA12E151F3}" dt="2023-11-10T15:12:43.317" v="223" actId="478"/>
          <ac:picMkLst>
            <pc:docMk/>
            <pc:sldMk cId="1537987861" sldId="273"/>
            <ac:picMk id="6" creationId="{BF5A05F1-7883-3F91-3DCD-A9CFA79F7747}"/>
          </ac:picMkLst>
        </pc:picChg>
        <pc:picChg chg="del">
          <ac:chgData name="ef.duquevazquez" userId="e98ca7be-4693-4b4e-aac2-1fa4b3a593fd" providerId="ADAL" clId="{1A9EBEF5-ABFD-4D6E-954F-97AA12E151F3}" dt="2023-11-09T14:26:07.301" v="13" actId="478"/>
          <ac:picMkLst>
            <pc:docMk/>
            <pc:sldMk cId="1537987861" sldId="273"/>
            <ac:picMk id="7" creationId="{5C4052D8-C887-C9B4-EF46-E585F11B6C48}"/>
          </ac:picMkLst>
        </pc:picChg>
        <pc:picChg chg="add mod">
          <ac:chgData name="ef.duquevazquez" userId="e98ca7be-4693-4b4e-aac2-1fa4b3a593fd" providerId="ADAL" clId="{1A9EBEF5-ABFD-4D6E-954F-97AA12E151F3}" dt="2023-11-10T15:12:50.932" v="228" actId="1076"/>
          <ac:picMkLst>
            <pc:docMk/>
            <pc:sldMk cId="1537987861" sldId="273"/>
            <ac:picMk id="8" creationId="{840E944A-D8E7-C068-7691-091EF305DAFF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13:04.903" v="234" actId="1076"/>
        <pc:sldMkLst>
          <pc:docMk/>
          <pc:sldMk cId="2639672708" sldId="274"/>
        </pc:sldMkLst>
        <pc:picChg chg="add del mod">
          <ac:chgData name="ef.duquevazquez" userId="e98ca7be-4693-4b4e-aac2-1fa4b3a593fd" providerId="ADAL" clId="{1A9EBEF5-ABFD-4D6E-954F-97AA12E151F3}" dt="2023-11-10T15:12:53.895" v="229" actId="478"/>
          <ac:picMkLst>
            <pc:docMk/>
            <pc:sldMk cId="2639672708" sldId="274"/>
            <ac:picMk id="6" creationId="{B67C91B2-F35B-986E-4DE0-8CF0E2645313}"/>
          </ac:picMkLst>
        </pc:picChg>
        <pc:picChg chg="del">
          <ac:chgData name="ef.duquevazquez" userId="e98ca7be-4693-4b4e-aac2-1fa4b3a593fd" providerId="ADAL" clId="{1A9EBEF5-ABFD-4D6E-954F-97AA12E151F3}" dt="2023-11-09T14:26:09.030" v="14" actId="478"/>
          <ac:picMkLst>
            <pc:docMk/>
            <pc:sldMk cId="2639672708" sldId="274"/>
            <ac:picMk id="7" creationId="{33B88DCB-C554-D16F-7685-7EE4B58F2AB6}"/>
          </ac:picMkLst>
        </pc:picChg>
        <pc:picChg chg="add mod">
          <ac:chgData name="ef.duquevazquez" userId="e98ca7be-4693-4b4e-aac2-1fa4b3a593fd" providerId="ADAL" clId="{1A9EBEF5-ABFD-4D6E-954F-97AA12E151F3}" dt="2023-11-10T15:13:04.903" v="234" actId="1076"/>
          <ac:picMkLst>
            <pc:docMk/>
            <pc:sldMk cId="2639672708" sldId="274"/>
            <ac:picMk id="8" creationId="{9C0D555A-A44A-F3B6-6BAA-98F4CB7893B2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13:20.229" v="240" actId="1076"/>
        <pc:sldMkLst>
          <pc:docMk/>
          <pc:sldMk cId="2630403324" sldId="275"/>
        </pc:sldMkLst>
        <pc:picChg chg="add del mod">
          <ac:chgData name="ef.duquevazquez" userId="e98ca7be-4693-4b4e-aac2-1fa4b3a593fd" providerId="ADAL" clId="{1A9EBEF5-ABFD-4D6E-954F-97AA12E151F3}" dt="2023-11-10T15:13:13.452" v="235" actId="478"/>
          <ac:picMkLst>
            <pc:docMk/>
            <pc:sldMk cId="2630403324" sldId="275"/>
            <ac:picMk id="6" creationId="{43B505BC-9EA4-6EC1-0E23-A36CF9F58734}"/>
          </ac:picMkLst>
        </pc:picChg>
        <pc:picChg chg="del">
          <ac:chgData name="ef.duquevazquez" userId="e98ca7be-4693-4b4e-aac2-1fa4b3a593fd" providerId="ADAL" clId="{1A9EBEF5-ABFD-4D6E-954F-97AA12E151F3}" dt="2023-11-09T14:26:10.627" v="15" actId="478"/>
          <ac:picMkLst>
            <pc:docMk/>
            <pc:sldMk cId="2630403324" sldId="275"/>
            <ac:picMk id="7" creationId="{E55C352E-DCC4-FA7E-21F6-C237292DD6F1}"/>
          </ac:picMkLst>
        </pc:picChg>
        <pc:picChg chg="add mod">
          <ac:chgData name="ef.duquevazquez" userId="e98ca7be-4693-4b4e-aac2-1fa4b3a593fd" providerId="ADAL" clId="{1A9EBEF5-ABFD-4D6E-954F-97AA12E151F3}" dt="2023-11-10T15:13:20.229" v="240" actId="1076"/>
          <ac:picMkLst>
            <pc:docMk/>
            <pc:sldMk cId="2630403324" sldId="275"/>
            <ac:picMk id="8" creationId="{0D103F98-6B46-DF1C-F553-76A85C4D0980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13:36.487" v="251" actId="1036"/>
        <pc:sldMkLst>
          <pc:docMk/>
          <pc:sldMk cId="124241094" sldId="276"/>
        </pc:sldMkLst>
        <pc:picChg chg="add del mod">
          <ac:chgData name="ef.duquevazquez" userId="e98ca7be-4693-4b4e-aac2-1fa4b3a593fd" providerId="ADAL" clId="{1A9EBEF5-ABFD-4D6E-954F-97AA12E151F3}" dt="2023-11-10T15:13:27.312" v="241" actId="478"/>
          <ac:picMkLst>
            <pc:docMk/>
            <pc:sldMk cId="124241094" sldId="276"/>
            <ac:picMk id="6" creationId="{3266DF37-ED74-08EF-3706-4AC4A4FA5BED}"/>
          </ac:picMkLst>
        </pc:picChg>
        <pc:picChg chg="del">
          <ac:chgData name="ef.duquevazquez" userId="e98ca7be-4693-4b4e-aac2-1fa4b3a593fd" providerId="ADAL" clId="{1A9EBEF5-ABFD-4D6E-954F-97AA12E151F3}" dt="2023-11-09T14:26:12.788" v="16" actId="478"/>
          <ac:picMkLst>
            <pc:docMk/>
            <pc:sldMk cId="124241094" sldId="276"/>
            <ac:picMk id="7" creationId="{00722BBF-A9A5-2CE0-E4C7-67B16D6A319E}"/>
          </ac:picMkLst>
        </pc:picChg>
        <pc:picChg chg="add mod">
          <ac:chgData name="ef.duquevazquez" userId="e98ca7be-4693-4b4e-aac2-1fa4b3a593fd" providerId="ADAL" clId="{1A9EBEF5-ABFD-4D6E-954F-97AA12E151F3}" dt="2023-11-10T15:13:36.487" v="251" actId="1036"/>
          <ac:picMkLst>
            <pc:docMk/>
            <pc:sldMk cId="124241094" sldId="276"/>
            <ac:picMk id="8" creationId="{CF486D6C-8EF9-7D44-AFA4-ADA536A2496B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38:54.657" v="364" actId="1076"/>
        <pc:sldMkLst>
          <pc:docMk/>
          <pc:sldMk cId="1217435268" sldId="277"/>
        </pc:sldMkLst>
        <pc:spChg chg="del">
          <ac:chgData name="ef.duquevazquez" userId="e98ca7be-4693-4b4e-aac2-1fa4b3a593fd" providerId="ADAL" clId="{1A9EBEF5-ABFD-4D6E-954F-97AA12E151F3}" dt="2023-11-10T15:10:44.292" v="215" actId="478"/>
          <ac:spMkLst>
            <pc:docMk/>
            <pc:sldMk cId="1217435268" sldId="277"/>
            <ac:spMk id="5" creationId="{37B2BB62-9CCF-8C6D-6490-6EC469312BD9}"/>
          </ac:spMkLst>
        </pc:spChg>
        <pc:spChg chg="mod">
          <ac:chgData name="ef.duquevazquez" userId="e98ca7be-4693-4b4e-aac2-1fa4b3a593fd" providerId="ADAL" clId="{1A9EBEF5-ABFD-4D6E-954F-97AA12E151F3}" dt="2023-11-10T15:10:53.451" v="216" actId="1076"/>
          <ac:spMkLst>
            <pc:docMk/>
            <pc:sldMk cId="1217435268" sldId="277"/>
            <ac:spMk id="6" creationId="{26187477-74B9-B8F8-61C3-F26B4F5CEA09}"/>
          </ac:spMkLst>
        </pc:spChg>
        <pc:spChg chg="del">
          <ac:chgData name="ef.duquevazquez" userId="e98ca7be-4693-4b4e-aac2-1fa4b3a593fd" providerId="ADAL" clId="{1A9EBEF5-ABFD-4D6E-954F-97AA12E151F3}" dt="2023-11-10T15:10:44.292" v="215" actId="478"/>
          <ac:spMkLst>
            <pc:docMk/>
            <pc:sldMk cId="1217435268" sldId="277"/>
            <ac:spMk id="8" creationId="{3EBC74BD-F560-FC29-2FF9-1CCA9FFAAE20}"/>
          </ac:spMkLst>
        </pc:spChg>
        <pc:spChg chg="mod">
          <ac:chgData name="ef.duquevazquez" userId="e98ca7be-4693-4b4e-aac2-1fa4b3a593fd" providerId="ADAL" clId="{1A9EBEF5-ABFD-4D6E-954F-97AA12E151F3}" dt="2023-11-10T15:10:53.451" v="216" actId="1076"/>
          <ac:spMkLst>
            <pc:docMk/>
            <pc:sldMk cId="1217435268" sldId="277"/>
            <ac:spMk id="9" creationId="{DEDDBE90-70A0-8A60-76A3-11D371632C18}"/>
          </ac:spMkLst>
        </pc:spChg>
        <pc:spChg chg="add mod">
          <ac:chgData name="ef.duquevazquez" userId="e98ca7be-4693-4b4e-aac2-1fa4b3a593fd" providerId="ADAL" clId="{1A9EBEF5-ABFD-4D6E-954F-97AA12E151F3}" dt="2023-11-10T15:27:09.695" v="301" actId="1076"/>
          <ac:spMkLst>
            <pc:docMk/>
            <pc:sldMk cId="1217435268" sldId="277"/>
            <ac:spMk id="13" creationId="{88D46A53-2C31-72A1-8038-B55688B23A66}"/>
          </ac:spMkLst>
        </pc:spChg>
        <pc:spChg chg="add mod">
          <ac:chgData name="ef.duquevazquez" userId="e98ca7be-4693-4b4e-aac2-1fa4b3a593fd" providerId="ADAL" clId="{1A9EBEF5-ABFD-4D6E-954F-97AA12E151F3}" dt="2023-11-10T15:37:51.241" v="351" actId="14100"/>
          <ac:spMkLst>
            <pc:docMk/>
            <pc:sldMk cId="1217435268" sldId="277"/>
            <ac:spMk id="15" creationId="{57582A45-A966-2E69-390A-8A55486A71CE}"/>
          </ac:spMkLst>
        </pc:spChg>
        <pc:spChg chg="add del mod">
          <ac:chgData name="ef.duquevazquez" userId="e98ca7be-4693-4b4e-aac2-1fa4b3a593fd" providerId="ADAL" clId="{1A9EBEF5-ABFD-4D6E-954F-97AA12E151F3}" dt="2023-11-10T15:27:51.705" v="306"/>
          <ac:spMkLst>
            <pc:docMk/>
            <pc:sldMk cId="1217435268" sldId="277"/>
            <ac:spMk id="16" creationId="{E7E9118F-01C5-95D9-5E30-2BCD297C4ED7}"/>
          </ac:spMkLst>
        </pc:spChg>
        <pc:spChg chg="add mod">
          <ac:chgData name="ef.duquevazquez" userId="e98ca7be-4693-4b4e-aac2-1fa4b3a593fd" providerId="ADAL" clId="{1A9EBEF5-ABFD-4D6E-954F-97AA12E151F3}" dt="2023-11-10T15:38:19.518" v="356" actId="208"/>
          <ac:spMkLst>
            <pc:docMk/>
            <pc:sldMk cId="1217435268" sldId="277"/>
            <ac:spMk id="21" creationId="{4E9C23DA-8665-8005-963F-A9DAB249A1CC}"/>
          </ac:spMkLst>
        </pc:spChg>
        <pc:picChg chg="mod">
          <ac:chgData name="ef.duquevazquez" userId="e98ca7be-4693-4b4e-aac2-1fa4b3a593fd" providerId="ADAL" clId="{1A9EBEF5-ABFD-4D6E-954F-97AA12E151F3}" dt="2023-11-10T15:37:39.741" v="349" actId="1076"/>
          <ac:picMkLst>
            <pc:docMk/>
            <pc:sldMk cId="1217435268" sldId="277"/>
            <ac:picMk id="7" creationId="{57C6B9A5-F390-E9EB-AFDD-6C88C0D921B4}"/>
          </ac:picMkLst>
        </pc:picChg>
        <pc:picChg chg="del">
          <ac:chgData name="ef.duquevazquez" userId="e98ca7be-4693-4b4e-aac2-1fa4b3a593fd" providerId="ADAL" clId="{1A9EBEF5-ABFD-4D6E-954F-97AA12E151F3}" dt="2023-11-10T15:10:44.292" v="215" actId="478"/>
          <ac:picMkLst>
            <pc:docMk/>
            <pc:sldMk cId="1217435268" sldId="277"/>
            <ac:picMk id="11" creationId="{2BA4521D-A921-5DAC-9DEC-DEB634855D69}"/>
          </ac:picMkLst>
        </pc:picChg>
        <pc:picChg chg="add mod">
          <ac:chgData name="ef.duquevazquez" userId="e98ca7be-4693-4b4e-aac2-1fa4b3a593fd" providerId="ADAL" clId="{1A9EBEF5-ABFD-4D6E-954F-97AA12E151F3}" dt="2023-11-10T15:26:52.272" v="299" actId="14100"/>
          <ac:picMkLst>
            <pc:docMk/>
            <pc:sldMk cId="1217435268" sldId="277"/>
            <ac:picMk id="12" creationId="{56C33C1A-C0E4-8CBE-DE9D-37879E9E8682}"/>
          </ac:picMkLst>
        </pc:picChg>
        <pc:picChg chg="add mod">
          <ac:chgData name="ef.duquevazquez" userId="e98ca7be-4693-4b4e-aac2-1fa4b3a593fd" providerId="ADAL" clId="{1A9EBEF5-ABFD-4D6E-954F-97AA12E151F3}" dt="2023-11-10T15:27:22.629" v="302"/>
          <ac:picMkLst>
            <pc:docMk/>
            <pc:sldMk cId="1217435268" sldId="277"/>
            <ac:picMk id="14" creationId="{90472348-DF01-BC4C-8774-3C037946E6F1}"/>
          </ac:picMkLst>
        </pc:picChg>
        <pc:cxnChg chg="add mod">
          <ac:chgData name="ef.duquevazquez" userId="e98ca7be-4693-4b4e-aac2-1fa4b3a593fd" providerId="ADAL" clId="{1A9EBEF5-ABFD-4D6E-954F-97AA12E151F3}" dt="2023-11-10T15:28:19.299" v="309" actId="1076"/>
          <ac:cxnSpMkLst>
            <pc:docMk/>
            <pc:sldMk cId="1217435268" sldId="277"/>
            <ac:cxnSpMk id="17" creationId="{A5BCACFB-7D6B-D441-D706-0E2F39D737A3}"/>
          </ac:cxnSpMkLst>
        </pc:cxnChg>
        <pc:cxnChg chg="add mod">
          <ac:chgData name="ef.duquevazquez" userId="e98ca7be-4693-4b4e-aac2-1fa4b3a593fd" providerId="ADAL" clId="{1A9EBEF5-ABFD-4D6E-954F-97AA12E151F3}" dt="2023-11-10T15:28:24.435" v="311" actId="1076"/>
          <ac:cxnSpMkLst>
            <pc:docMk/>
            <pc:sldMk cId="1217435268" sldId="277"/>
            <ac:cxnSpMk id="18" creationId="{5C5924D7-760A-BD22-C9D5-8E4DE1CA912D}"/>
          </ac:cxnSpMkLst>
        </pc:cxnChg>
        <pc:cxnChg chg="add mod">
          <ac:chgData name="ef.duquevazquez" userId="e98ca7be-4693-4b4e-aac2-1fa4b3a593fd" providerId="ADAL" clId="{1A9EBEF5-ABFD-4D6E-954F-97AA12E151F3}" dt="2023-11-10T15:28:32.741" v="313" actId="1076"/>
          <ac:cxnSpMkLst>
            <pc:docMk/>
            <pc:sldMk cId="1217435268" sldId="277"/>
            <ac:cxnSpMk id="19" creationId="{E5A8B15D-6406-AAE7-BD2E-3F99773998B6}"/>
          </ac:cxnSpMkLst>
        </pc:cxnChg>
        <pc:cxnChg chg="add mod">
          <ac:chgData name="ef.duquevazquez" userId="e98ca7be-4693-4b4e-aac2-1fa4b3a593fd" providerId="ADAL" clId="{1A9EBEF5-ABFD-4D6E-954F-97AA12E151F3}" dt="2023-11-10T15:28:38.406" v="315" actId="1076"/>
          <ac:cxnSpMkLst>
            <pc:docMk/>
            <pc:sldMk cId="1217435268" sldId="277"/>
            <ac:cxnSpMk id="20" creationId="{1244B08E-8D19-5244-3C69-8475F7BAB4AA}"/>
          </ac:cxnSpMkLst>
        </pc:cxnChg>
        <pc:cxnChg chg="add mod">
          <ac:chgData name="ef.duquevazquez" userId="e98ca7be-4693-4b4e-aac2-1fa4b3a593fd" providerId="ADAL" clId="{1A9EBEF5-ABFD-4D6E-954F-97AA12E151F3}" dt="2023-11-10T15:38:35.650" v="358" actId="1076"/>
          <ac:cxnSpMkLst>
            <pc:docMk/>
            <pc:sldMk cId="1217435268" sldId="277"/>
            <ac:cxnSpMk id="22" creationId="{D71D0C26-009A-D582-8D7C-35E5268DD00E}"/>
          </ac:cxnSpMkLst>
        </pc:cxnChg>
        <pc:cxnChg chg="add mod">
          <ac:chgData name="ef.duquevazquez" userId="e98ca7be-4693-4b4e-aac2-1fa4b3a593fd" providerId="ADAL" clId="{1A9EBEF5-ABFD-4D6E-954F-97AA12E151F3}" dt="2023-11-10T15:38:40.507" v="360" actId="1076"/>
          <ac:cxnSpMkLst>
            <pc:docMk/>
            <pc:sldMk cId="1217435268" sldId="277"/>
            <ac:cxnSpMk id="23" creationId="{E059227D-DDCD-53F0-D56E-62967BA71732}"/>
          </ac:cxnSpMkLst>
        </pc:cxnChg>
        <pc:cxnChg chg="add mod">
          <ac:chgData name="ef.duquevazquez" userId="e98ca7be-4693-4b4e-aac2-1fa4b3a593fd" providerId="ADAL" clId="{1A9EBEF5-ABFD-4D6E-954F-97AA12E151F3}" dt="2023-11-10T15:38:44.752" v="362" actId="1076"/>
          <ac:cxnSpMkLst>
            <pc:docMk/>
            <pc:sldMk cId="1217435268" sldId="277"/>
            <ac:cxnSpMk id="24" creationId="{CEDDC6CC-97A2-E2DC-09AD-4FDBE3D9C023}"/>
          </ac:cxnSpMkLst>
        </pc:cxnChg>
        <pc:cxnChg chg="add mod">
          <ac:chgData name="ef.duquevazquez" userId="e98ca7be-4693-4b4e-aac2-1fa4b3a593fd" providerId="ADAL" clId="{1A9EBEF5-ABFD-4D6E-954F-97AA12E151F3}" dt="2023-11-10T15:38:54.657" v="364" actId="1076"/>
          <ac:cxnSpMkLst>
            <pc:docMk/>
            <pc:sldMk cId="1217435268" sldId="277"/>
            <ac:cxnSpMk id="25" creationId="{B196451E-A92B-9903-0B7B-206CB0F92E35}"/>
          </ac:cxnSpMkLst>
        </pc:cxnChg>
      </pc:sldChg>
      <pc:sldChg chg="modSp">
        <pc:chgData name="ef.duquevazquez" userId="e98ca7be-4693-4b4e-aac2-1fa4b3a593fd" providerId="ADAL" clId="{1A9EBEF5-ABFD-4D6E-954F-97AA12E151F3}" dt="2023-11-10T15:14:21.267" v="256" actId="14826"/>
        <pc:sldMkLst>
          <pc:docMk/>
          <pc:sldMk cId="2567983587" sldId="278"/>
        </pc:sldMkLst>
        <pc:picChg chg="mod">
          <ac:chgData name="ef.duquevazquez" userId="e98ca7be-4693-4b4e-aac2-1fa4b3a593fd" providerId="ADAL" clId="{1A9EBEF5-ABFD-4D6E-954F-97AA12E151F3}" dt="2023-11-10T15:13:54.498" v="252" actId="14826"/>
          <ac:picMkLst>
            <pc:docMk/>
            <pc:sldMk cId="2567983587" sldId="278"/>
            <ac:picMk id="7" creationId="{E6821315-D943-A751-8A37-83002D31112B}"/>
          </ac:picMkLst>
        </pc:picChg>
        <pc:picChg chg="mod">
          <ac:chgData name="ef.duquevazquez" userId="e98ca7be-4693-4b4e-aac2-1fa4b3a593fd" providerId="ADAL" clId="{1A9EBEF5-ABFD-4D6E-954F-97AA12E151F3}" dt="2023-11-10T15:14:01.443" v="253" actId="14826"/>
          <ac:picMkLst>
            <pc:docMk/>
            <pc:sldMk cId="2567983587" sldId="278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1A9EBEF5-ABFD-4D6E-954F-97AA12E151F3}" dt="2023-11-10T15:14:07.805" v="254" actId="14826"/>
          <ac:picMkLst>
            <pc:docMk/>
            <pc:sldMk cId="2567983587" sldId="278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1A9EBEF5-ABFD-4D6E-954F-97AA12E151F3}" dt="2023-11-10T15:14:14.110" v="255" actId="14826"/>
          <ac:picMkLst>
            <pc:docMk/>
            <pc:sldMk cId="2567983587" sldId="278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1A9EBEF5-ABFD-4D6E-954F-97AA12E151F3}" dt="2023-11-10T15:14:21.267" v="256" actId="14826"/>
          <ac:picMkLst>
            <pc:docMk/>
            <pc:sldMk cId="2567983587" sldId="278"/>
            <ac:picMk id="19" creationId="{962AE1ED-CAE8-450B-1348-56454236257F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17:20.866" v="261" actId="1076"/>
        <pc:sldMkLst>
          <pc:docMk/>
          <pc:sldMk cId="4114786519" sldId="279"/>
        </pc:sldMkLst>
        <pc:picChg chg="del">
          <ac:chgData name="ef.duquevazquez" userId="e98ca7be-4693-4b4e-aac2-1fa4b3a593fd" providerId="ADAL" clId="{1A9EBEF5-ABFD-4D6E-954F-97AA12E151F3}" dt="2023-11-09T14:26:15.824" v="17" actId="478"/>
          <ac:picMkLst>
            <pc:docMk/>
            <pc:sldMk cId="4114786519" sldId="279"/>
            <ac:picMk id="6" creationId="{02E5A362-6F18-6BC4-4394-316ED85FEF5F}"/>
          </ac:picMkLst>
        </pc:picChg>
        <pc:picChg chg="add mod">
          <ac:chgData name="ef.duquevazquez" userId="e98ca7be-4693-4b4e-aac2-1fa4b3a593fd" providerId="ADAL" clId="{1A9EBEF5-ABFD-4D6E-954F-97AA12E151F3}" dt="2023-11-10T15:17:20.866" v="261" actId="1076"/>
          <ac:picMkLst>
            <pc:docMk/>
            <pc:sldMk cId="4114786519" sldId="279"/>
            <ac:picMk id="6" creationId="{5B0D0063-FF3F-C376-BA68-52AEC96249E6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17:37.509" v="266" actId="1076"/>
        <pc:sldMkLst>
          <pc:docMk/>
          <pc:sldMk cId="1090403572" sldId="280"/>
        </pc:sldMkLst>
        <pc:picChg chg="add mod">
          <ac:chgData name="ef.duquevazquez" userId="e98ca7be-4693-4b4e-aac2-1fa4b3a593fd" providerId="ADAL" clId="{1A9EBEF5-ABFD-4D6E-954F-97AA12E151F3}" dt="2023-11-10T15:17:37.509" v="266" actId="1076"/>
          <ac:picMkLst>
            <pc:docMk/>
            <pc:sldMk cId="1090403572" sldId="280"/>
            <ac:picMk id="6" creationId="{C2F2F4A5-1E37-43C5-4E26-44E749E60C6F}"/>
          </ac:picMkLst>
        </pc:picChg>
        <pc:picChg chg="del">
          <ac:chgData name="ef.duquevazquez" userId="e98ca7be-4693-4b4e-aac2-1fa4b3a593fd" providerId="ADAL" clId="{1A9EBEF5-ABFD-4D6E-954F-97AA12E151F3}" dt="2023-11-09T14:26:16.997" v="18" actId="478"/>
          <ac:picMkLst>
            <pc:docMk/>
            <pc:sldMk cId="1090403572" sldId="280"/>
            <ac:picMk id="7" creationId="{5C4052D8-C887-C9B4-EF46-E585F11B6C48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17:50.502" v="271" actId="1076"/>
        <pc:sldMkLst>
          <pc:docMk/>
          <pc:sldMk cId="1120737756" sldId="281"/>
        </pc:sldMkLst>
        <pc:picChg chg="add mod">
          <ac:chgData name="ef.duquevazquez" userId="e98ca7be-4693-4b4e-aac2-1fa4b3a593fd" providerId="ADAL" clId="{1A9EBEF5-ABFD-4D6E-954F-97AA12E151F3}" dt="2023-11-10T15:17:50.502" v="271" actId="1076"/>
          <ac:picMkLst>
            <pc:docMk/>
            <pc:sldMk cId="1120737756" sldId="281"/>
            <ac:picMk id="6" creationId="{0FFA7549-5A0F-DAB9-586C-857EB946D5EB}"/>
          </ac:picMkLst>
        </pc:picChg>
        <pc:picChg chg="del">
          <ac:chgData name="ef.duquevazquez" userId="e98ca7be-4693-4b4e-aac2-1fa4b3a593fd" providerId="ADAL" clId="{1A9EBEF5-ABFD-4D6E-954F-97AA12E151F3}" dt="2023-11-09T14:26:18.524" v="19" actId="478"/>
          <ac:picMkLst>
            <pc:docMk/>
            <pc:sldMk cId="1120737756" sldId="281"/>
            <ac:picMk id="7" creationId="{33B88DCB-C554-D16F-7685-7EE4B58F2AB6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18:38.498" v="276" actId="1076"/>
        <pc:sldMkLst>
          <pc:docMk/>
          <pc:sldMk cId="2659213398" sldId="282"/>
        </pc:sldMkLst>
        <pc:picChg chg="add mod">
          <ac:chgData name="ef.duquevazquez" userId="e98ca7be-4693-4b4e-aac2-1fa4b3a593fd" providerId="ADAL" clId="{1A9EBEF5-ABFD-4D6E-954F-97AA12E151F3}" dt="2023-11-10T15:18:38.498" v="276" actId="1076"/>
          <ac:picMkLst>
            <pc:docMk/>
            <pc:sldMk cId="2659213398" sldId="282"/>
            <ac:picMk id="6" creationId="{7AC62855-D8B2-99CE-7B31-4D9AAE547000}"/>
          </ac:picMkLst>
        </pc:picChg>
        <pc:picChg chg="del">
          <ac:chgData name="ef.duquevazquez" userId="e98ca7be-4693-4b4e-aac2-1fa4b3a593fd" providerId="ADAL" clId="{1A9EBEF5-ABFD-4D6E-954F-97AA12E151F3}" dt="2023-11-09T14:26:20.032" v="20" actId="478"/>
          <ac:picMkLst>
            <pc:docMk/>
            <pc:sldMk cId="2659213398" sldId="282"/>
            <ac:picMk id="7" creationId="{E55C352E-DCC4-FA7E-21F6-C237292DD6F1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18:49.635" v="281" actId="1076"/>
        <pc:sldMkLst>
          <pc:docMk/>
          <pc:sldMk cId="2183362578" sldId="283"/>
        </pc:sldMkLst>
        <pc:picChg chg="add mod">
          <ac:chgData name="ef.duquevazquez" userId="e98ca7be-4693-4b4e-aac2-1fa4b3a593fd" providerId="ADAL" clId="{1A9EBEF5-ABFD-4D6E-954F-97AA12E151F3}" dt="2023-11-10T15:18:49.635" v="281" actId="1076"/>
          <ac:picMkLst>
            <pc:docMk/>
            <pc:sldMk cId="2183362578" sldId="283"/>
            <ac:picMk id="6" creationId="{6CF376B4-8F2F-620E-6B20-ADDBC23009AE}"/>
          </ac:picMkLst>
        </pc:picChg>
        <pc:picChg chg="del">
          <ac:chgData name="ef.duquevazquez" userId="e98ca7be-4693-4b4e-aac2-1fa4b3a593fd" providerId="ADAL" clId="{1A9EBEF5-ABFD-4D6E-954F-97AA12E151F3}" dt="2023-11-09T14:26:21.748" v="21" actId="478"/>
          <ac:picMkLst>
            <pc:docMk/>
            <pc:sldMk cId="2183362578" sldId="283"/>
            <ac:picMk id="7" creationId="{00722BBF-A9A5-2CE0-E4C7-67B16D6A319E}"/>
          </ac:picMkLst>
        </pc:picChg>
      </pc:sldChg>
      <pc:sldChg chg="addSp delSp modSp mod">
        <pc:chgData name="ef.duquevazquez" userId="e98ca7be-4693-4b4e-aac2-1fa4b3a593fd" providerId="ADAL" clId="{1A9EBEF5-ABFD-4D6E-954F-97AA12E151F3}" dt="2023-11-10T15:34:11.347" v="346" actId="1037"/>
        <pc:sldMkLst>
          <pc:docMk/>
          <pc:sldMk cId="2392968604" sldId="284"/>
        </pc:sldMkLst>
        <pc:spChg chg="del">
          <ac:chgData name="ef.duquevazquez" userId="e98ca7be-4693-4b4e-aac2-1fa4b3a593fd" providerId="ADAL" clId="{1A9EBEF5-ABFD-4D6E-954F-97AA12E151F3}" dt="2023-11-10T15:18:53.676" v="282" actId="478"/>
          <ac:spMkLst>
            <pc:docMk/>
            <pc:sldMk cId="2392968604" sldId="284"/>
            <ac:spMk id="5" creationId="{1C322207-3CCD-B464-607C-E750E5171165}"/>
          </ac:spMkLst>
        </pc:spChg>
        <pc:spChg chg="mod">
          <ac:chgData name="ef.duquevazquez" userId="e98ca7be-4693-4b4e-aac2-1fa4b3a593fd" providerId="ADAL" clId="{1A9EBEF5-ABFD-4D6E-954F-97AA12E151F3}" dt="2023-11-10T15:19:03.311" v="284" actId="1076"/>
          <ac:spMkLst>
            <pc:docMk/>
            <pc:sldMk cId="2392968604" sldId="284"/>
            <ac:spMk id="6" creationId="{83A8C484-90A5-409B-15E6-8B92FA738C11}"/>
          </ac:spMkLst>
        </pc:spChg>
        <pc:spChg chg="del">
          <ac:chgData name="ef.duquevazquez" userId="e98ca7be-4693-4b4e-aac2-1fa4b3a593fd" providerId="ADAL" clId="{1A9EBEF5-ABFD-4D6E-954F-97AA12E151F3}" dt="2023-11-10T15:18:55.493" v="283" actId="478"/>
          <ac:spMkLst>
            <pc:docMk/>
            <pc:sldMk cId="2392968604" sldId="284"/>
            <ac:spMk id="10" creationId="{39FFAA47-AD2A-631B-B1F1-6F00E4873050}"/>
          </ac:spMkLst>
        </pc:spChg>
        <pc:spChg chg="mod">
          <ac:chgData name="ef.duquevazquez" userId="e98ca7be-4693-4b4e-aac2-1fa4b3a593fd" providerId="ADAL" clId="{1A9EBEF5-ABFD-4D6E-954F-97AA12E151F3}" dt="2023-11-10T15:19:03.311" v="284" actId="1076"/>
          <ac:spMkLst>
            <pc:docMk/>
            <pc:sldMk cId="2392968604" sldId="284"/>
            <ac:spMk id="11" creationId="{4C9667F6-B39C-4013-3CFB-6B675BD81D6C}"/>
          </ac:spMkLst>
        </pc:spChg>
        <pc:spChg chg="add mod">
          <ac:chgData name="ef.duquevazquez" userId="e98ca7be-4693-4b4e-aac2-1fa4b3a593fd" providerId="ADAL" clId="{1A9EBEF5-ABFD-4D6E-954F-97AA12E151F3}" dt="2023-11-10T15:33:05.079" v="321" actId="1076"/>
          <ac:spMkLst>
            <pc:docMk/>
            <pc:sldMk cId="2392968604" sldId="284"/>
            <ac:spMk id="15" creationId="{1C3430C4-0CC5-6C4C-73C2-2222DCFD8C6F}"/>
          </ac:spMkLst>
        </pc:spChg>
        <pc:picChg chg="del">
          <ac:chgData name="ef.duquevazquez" userId="e98ca7be-4693-4b4e-aac2-1fa4b3a593fd" providerId="ADAL" clId="{1A9EBEF5-ABFD-4D6E-954F-97AA12E151F3}" dt="2023-11-10T15:18:53.676" v="282" actId="478"/>
          <ac:picMkLst>
            <pc:docMk/>
            <pc:sldMk cId="2392968604" sldId="284"/>
            <ac:picMk id="7" creationId="{E5405504-EA9A-30D9-697A-27059FA5D531}"/>
          </ac:picMkLst>
        </pc:picChg>
        <pc:picChg chg="mod">
          <ac:chgData name="ef.duquevazquez" userId="e98ca7be-4693-4b4e-aac2-1fa4b3a593fd" providerId="ADAL" clId="{1A9EBEF5-ABFD-4D6E-954F-97AA12E151F3}" dt="2023-11-10T15:19:03.311" v="284" actId="1076"/>
          <ac:picMkLst>
            <pc:docMk/>
            <pc:sldMk cId="2392968604" sldId="284"/>
            <ac:picMk id="8" creationId="{78C4C728-9388-D382-1D23-05D13EA95371}"/>
          </ac:picMkLst>
        </pc:picChg>
        <pc:picChg chg="add del">
          <ac:chgData name="ef.duquevazquez" userId="e98ca7be-4693-4b4e-aac2-1fa4b3a593fd" providerId="ADAL" clId="{1A9EBEF5-ABFD-4D6E-954F-97AA12E151F3}" dt="2023-11-10T15:29:26.691" v="317" actId="478"/>
          <ac:picMkLst>
            <pc:docMk/>
            <pc:sldMk cId="2392968604" sldId="284"/>
            <ac:picMk id="12" creationId="{8F8A3899-3E56-7A6A-470D-2ED32F64EBED}"/>
          </ac:picMkLst>
        </pc:picChg>
        <pc:picChg chg="add mod">
          <ac:chgData name="ef.duquevazquez" userId="e98ca7be-4693-4b4e-aac2-1fa4b3a593fd" providerId="ADAL" clId="{1A9EBEF5-ABFD-4D6E-954F-97AA12E151F3}" dt="2023-11-10T15:30:16.694" v="319" actId="14100"/>
          <ac:picMkLst>
            <pc:docMk/>
            <pc:sldMk cId="2392968604" sldId="284"/>
            <ac:picMk id="14" creationId="{61990EC5-C2F6-3C94-F1EE-196034E6F51C}"/>
          </ac:picMkLst>
        </pc:picChg>
        <pc:picChg chg="add mod">
          <ac:chgData name="ef.duquevazquez" userId="e98ca7be-4693-4b4e-aac2-1fa4b3a593fd" providerId="ADAL" clId="{1A9EBEF5-ABFD-4D6E-954F-97AA12E151F3}" dt="2023-11-10T15:33:41.026" v="323"/>
          <ac:picMkLst>
            <pc:docMk/>
            <pc:sldMk cId="2392968604" sldId="284"/>
            <ac:picMk id="17" creationId="{75A584F6-15AF-266C-1527-BB0DE619DCB3}"/>
          </ac:picMkLst>
        </pc:picChg>
        <pc:cxnChg chg="add mod">
          <ac:chgData name="ef.duquevazquez" userId="e98ca7be-4693-4b4e-aac2-1fa4b3a593fd" providerId="ADAL" clId="{1A9EBEF5-ABFD-4D6E-954F-97AA12E151F3}" dt="2023-11-10T15:33:57.698" v="324" actId="1076"/>
          <ac:cxnSpMkLst>
            <pc:docMk/>
            <pc:sldMk cId="2392968604" sldId="284"/>
            <ac:cxnSpMk id="16" creationId="{86E45EB1-4C09-23D0-231A-5F452A86177E}"/>
          </ac:cxnSpMkLst>
        </pc:cxnChg>
        <pc:cxnChg chg="add mod">
          <ac:chgData name="ef.duquevazquez" userId="e98ca7be-4693-4b4e-aac2-1fa4b3a593fd" providerId="ADAL" clId="{1A9EBEF5-ABFD-4D6E-954F-97AA12E151F3}" dt="2023-11-10T15:34:05.124" v="328" actId="1036"/>
          <ac:cxnSpMkLst>
            <pc:docMk/>
            <pc:sldMk cId="2392968604" sldId="284"/>
            <ac:cxnSpMk id="18" creationId="{7F32C07B-D3CE-F189-D1A3-B5FFD24B1A0A}"/>
          </ac:cxnSpMkLst>
        </pc:cxnChg>
        <pc:cxnChg chg="add mod">
          <ac:chgData name="ef.duquevazquez" userId="e98ca7be-4693-4b4e-aac2-1fa4b3a593fd" providerId="ADAL" clId="{1A9EBEF5-ABFD-4D6E-954F-97AA12E151F3}" dt="2023-11-10T15:34:11.347" v="346" actId="1037"/>
          <ac:cxnSpMkLst>
            <pc:docMk/>
            <pc:sldMk cId="2392968604" sldId="284"/>
            <ac:cxnSpMk id="19" creationId="{CED83D11-5489-AE76-563E-A1A74DE99490}"/>
          </ac:cxnSpMkLst>
        </pc:cxnChg>
      </pc:sldChg>
      <pc:sldChg chg="modSp">
        <pc:chgData name="ef.duquevazquez" userId="e98ca7be-4693-4b4e-aac2-1fa4b3a593fd" providerId="ADAL" clId="{1A9EBEF5-ABFD-4D6E-954F-97AA12E151F3}" dt="2023-11-10T15:19:49.206" v="289" actId="14826"/>
        <pc:sldMkLst>
          <pc:docMk/>
          <pc:sldMk cId="1511002466" sldId="285"/>
        </pc:sldMkLst>
        <pc:picChg chg="mod">
          <ac:chgData name="ef.duquevazquez" userId="e98ca7be-4693-4b4e-aac2-1fa4b3a593fd" providerId="ADAL" clId="{1A9EBEF5-ABFD-4D6E-954F-97AA12E151F3}" dt="2023-11-10T15:19:23.895" v="285" actId="14826"/>
          <ac:picMkLst>
            <pc:docMk/>
            <pc:sldMk cId="1511002466" sldId="285"/>
            <ac:picMk id="7" creationId="{E6821315-D943-A751-8A37-83002D31112B}"/>
          </ac:picMkLst>
        </pc:picChg>
        <pc:picChg chg="mod">
          <ac:chgData name="ef.duquevazquez" userId="e98ca7be-4693-4b4e-aac2-1fa4b3a593fd" providerId="ADAL" clId="{1A9EBEF5-ABFD-4D6E-954F-97AA12E151F3}" dt="2023-11-10T15:19:30.939" v="286" actId="14826"/>
          <ac:picMkLst>
            <pc:docMk/>
            <pc:sldMk cId="1511002466" sldId="285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1A9EBEF5-ABFD-4D6E-954F-97AA12E151F3}" dt="2023-11-10T15:19:35.971" v="287" actId="14826"/>
          <ac:picMkLst>
            <pc:docMk/>
            <pc:sldMk cId="1511002466" sldId="285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1A9EBEF5-ABFD-4D6E-954F-97AA12E151F3}" dt="2023-11-10T15:19:43.400" v="288" actId="14826"/>
          <ac:picMkLst>
            <pc:docMk/>
            <pc:sldMk cId="1511002466" sldId="285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1A9EBEF5-ABFD-4D6E-954F-97AA12E151F3}" dt="2023-11-10T15:19:49.206" v="289" actId="14826"/>
          <ac:picMkLst>
            <pc:docMk/>
            <pc:sldMk cId="1511002466" sldId="285"/>
            <ac:picMk id="19" creationId="{962AE1ED-CAE8-450B-1348-5645423625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6C176-CA46-A04B-4F41-022487FE7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7D6ECD-0FB3-4489-C615-82A981CEB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8DEF0B-1DD4-6B77-D825-12F496F2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3ABA98-590F-A853-36D8-0DFB1243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F66E88-F6EB-9133-BCCC-169304CC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108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BB6A6-FECD-A175-B4C3-EE129FC9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A59B16-2CB5-57F6-742A-42E8225E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1E7E09-815F-6F04-913A-2D03FF04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61B817-C842-11E2-BC16-C34A872F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41FE46-4380-A092-B099-FBB6091D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6033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63F1AF7-E069-FF1D-89DA-6CC09D172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BF6A8E-FD6E-856F-4F74-36CB6C280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A5D70E-8884-21DF-FE82-C9F3C1FF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F53667-DFB3-3147-E20E-A2C6AE53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80E811-D499-7059-DFB3-22DEEDF4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047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D192D-296E-8232-24A1-83A5967A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B77700-16F5-C8FA-D89E-32EBB83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2D831C-6766-4C0F-2EA9-CB5F718A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6F4655-F210-E249-836D-51D55E06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AFBA9C-11DE-282B-CF29-769AC403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038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B77E2-692F-B391-9BBC-51847170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82F059-4D76-0888-EA41-79939071C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04A82B-46F9-FB5C-86D6-7232E907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9055CE-6242-FD78-163C-A2039DD6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1669EE-2CD1-0977-5D26-449DB171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248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90944-447A-3D8D-9438-ACAAB996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2846E3-8A77-DFC5-2B51-FE972326E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27DE4E-BF79-FA52-54B3-CE4425D9E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EBBCD2-CDC0-96B7-C750-38C263734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439844-C86A-292A-B7E8-25BCACA0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1C831-3EF7-8404-6422-F765B3E4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449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F7538-E682-DD65-8158-0A3290A2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42CEA9-F22C-2158-382A-0F1A9B89E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28FE6F-99FD-42BB-B7DF-7A7DCD728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41B885-8D33-1E53-47B2-067843FD1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348054-591E-62AF-27AD-06FC73A82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04C1EBC-D163-D658-14FA-6E49F392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CED7F0-AD75-4FFD-9C75-A741A2C6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668FD8-2E0C-9B08-0AB3-B0E81A51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140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D2602-EF26-7D69-7FE4-B1A22FDE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DF20E9-7DE7-517A-9732-6E3A1653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C549DC-2857-FE9C-E6A2-FA56CEE7A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70869B-D941-4298-F746-BF2ED4CC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806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3DA53E-AAC2-52C9-41F7-66334095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D238FD-66A2-11AA-93D1-90441C09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3E30AC-1C8D-540B-2DAC-0A635BCE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958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EE1E5-CB9A-8F09-9F71-404F6F163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095A1-2279-F46B-742A-8EA27DFB6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8A441C-E100-BFDF-FDF4-327E51241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CCAEBF-B2C3-8297-6985-FE591CBC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B8FEFB-CE40-24A8-F1FA-E4943CCE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BCBBC5-297E-76D4-3F64-26A70D2C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527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EC546-7D51-CC42-61B1-1FD0BF04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99299B-3B0E-16E1-AED1-739551345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06D041-ECA6-8C48-E60A-45E7EC568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9C58D1-54EB-15DB-DD67-29B9E2FC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CFD77C-C9BA-72B7-83C8-FE053F0D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3AD774-7275-CEDD-8AC0-21EFC10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312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5A2FAA-9121-9AF6-D6D7-BD035AC3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8E1E88-F171-09C1-1085-A5B6AAC29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6FBC06-DC60-FD6B-8D51-BABC26D43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7908-B096-43C7-9B46-8E1335769FDE}" type="datetimeFigureOut">
              <a:rPr lang="es-MX" smtClean="0"/>
              <a:t>10/11/2023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CBCCE-BAB3-A66C-777F-5A991A5A4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8F6A84-12B4-5E26-67AB-4BB5F4A25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004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4A489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2EE0857-40C3-40E3-B387-7FBF07A62174}"/>
              </a:ext>
            </a:extLst>
          </p:cNvPr>
          <p:cNvSpPr txBox="1"/>
          <p:nvPr/>
        </p:nvSpPr>
        <p:spPr>
          <a:xfrm>
            <a:off x="-9033" y="2096487"/>
            <a:ext cx="1221006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latin typeface="Arial" panose="020B0604020202020204" pitchFamily="34" charset="0"/>
              </a:rPr>
              <a:t>Resultados de la clasificación de las fases del ciclo celular de una célula de la línea celular </a:t>
            </a:r>
            <a:r>
              <a:rPr lang="es-MX" sz="2400" b="1" dirty="0" err="1">
                <a:latin typeface="Arial" panose="020B0604020202020204" pitchFamily="34" charset="0"/>
              </a:rPr>
              <a:t>Jurkat</a:t>
            </a:r>
            <a:r>
              <a:rPr lang="es-MX" sz="2400" b="1" dirty="0">
                <a:latin typeface="Arial" panose="020B0604020202020204" pitchFamily="34" charset="0"/>
              </a:rPr>
              <a:t> usando una Red Neuronal Convolucional</a:t>
            </a:r>
            <a:endParaRPr lang="es-ES" sz="2400" b="1" dirty="0">
              <a:latin typeface="Raleway SemiBold"/>
              <a:cs typeface="Raleway SemiBold"/>
            </a:endParaRPr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73BA5600-002F-E8F6-9239-4F96DFC85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8" y="161925"/>
            <a:ext cx="1173178" cy="10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AD8C0DEF-A3E0-EA23-EED3-15C8C37FB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62" y="287029"/>
            <a:ext cx="3214120" cy="11523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12C231A-68DC-1DA4-A247-380AEDAF3FA2}"/>
              </a:ext>
            </a:extLst>
          </p:cNvPr>
          <p:cNvSpPr txBox="1"/>
          <p:nvPr/>
        </p:nvSpPr>
        <p:spPr>
          <a:xfrm>
            <a:off x="1" y="3093112"/>
            <a:ext cx="12191980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br>
              <a:rPr lang="es-MX" sz="2000" dirty="0">
                <a:latin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</a:rPr>
              <a:t>Doctorado en Biociencias</a:t>
            </a:r>
          </a:p>
          <a:p>
            <a:pPr algn="ctr"/>
            <a:endParaRPr lang="es-MX" sz="2400" dirty="0">
              <a:latin typeface="Arial" panose="020B0604020202020204" pitchFamily="34" charset="0"/>
              <a:cs typeface="Raleway SemiBold"/>
            </a:endParaRPr>
          </a:p>
          <a:p>
            <a:pPr algn="ctr"/>
            <a:r>
              <a:rPr lang="es-MX" sz="1600" dirty="0">
                <a:latin typeface="Arial" panose="020B0604020202020204" pitchFamily="34" charset="0"/>
                <a:cs typeface="Raleway SemiBold"/>
              </a:rPr>
              <a:t>Presenta</a:t>
            </a:r>
          </a:p>
          <a:p>
            <a:pPr algn="ctr"/>
            <a:r>
              <a:rPr lang="es-ES" sz="2400" dirty="0">
                <a:latin typeface="Raleway SemiBold"/>
                <a:cs typeface="Raleway SemiBold"/>
              </a:rPr>
              <a:t>M.B. Edgar Francisco Duque Vazquez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A997E46-3F90-6E4B-B7E7-5E5CD647D6A1}"/>
              </a:ext>
            </a:extLst>
          </p:cNvPr>
          <p:cNvCxnSpPr>
            <a:cxnSpLocks/>
          </p:cNvCxnSpPr>
          <p:nvPr/>
        </p:nvCxnSpPr>
        <p:spPr>
          <a:xfrm>
            <a:off x="0" y="6459616"/>
            <a:ext cx="12191980" cy="0"/>
          </a:xfrm>
          <a:prstGeom prst="line">
            <a:avLst/>
          </a:prstGeom>
          <a:ln w="38100">
            <a:solidFill>
              <a:srgbClr val="DEC23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7842352-EFA1-BD63-C7F4-683BAFC2ECBF}"/>
              </a:ext>
            </a:extLst>
          </p:cNvPr>
          <p:cNvSpPr/>
          <p:nvPr/>
        </p:nvSpPr>
        <p:spPr>
          <a:xfrm>
            <a:off x="0" y="6477722"/>
            <a:ext cx="12201033" cy="398384"/>
          </a:xfrm>
          <a:prstGeom prst="rect">
            <a:avLst/>
          </a:prstGeom>
          <a:solidFill>
            <a:srgbClr val="4A4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2F41D9-4DF9-14B0-45BF-DAF3BF24BF4C}"/>
              </a:ext>
            </a:extLst>
          </p:cNvPr>
          <p:cNvSpPr txBox="1"/>
          <p:nvPr/>
        </p:nvSpPr>
        <p:spPr>
          <a:xfrm>
            <a:off x="8993397" y="6503246"/>
            <a:ext cx="3216669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23" b="1" dirty="0">
                <a:solidFill>
                  <a:schemeClr val="bg1"/>
                </a:solidFill>
                <a:latin typeface="Raleway Regular"/>
                <a:cs typeface="Raleway Regular"/>
              </a:rPr>
              <a:t> </a:t>
            </a:r>
            <a:r>
              <a:rPr lang="es-MX" sz="1823" b="1" dirty="0">
                <a:solidFill>
                  <a:schemeClr val="bg1"/>
                </a:solidFill>
                <a:latin typeface="Raleway Regular"/>
                <a:cs typeface="Raleway Regular"/>
              </a:rPr>
              <a:t>Octubre 2023</a:t>
            </a:r>
            <a:endParaRPr lang="es-ES" sz="1823" b="1" dirty="0">
              <a:solidFill>
                <a:schemeClr val="bg1"/>
              </a:solidFill>
              <a:latin typeface="Raleway Regular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9986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4D381F4-6014-9DB7-2C64-D49DA05CD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666750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3AA2C11-83F8-8D4C-E7C4-C33D60AAC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571500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1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FCF274E-0020-9C74-5A39-60C2A4A1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619125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2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367B7B3-7670-89D7-67CF-29FE9F90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990" y="909000"/>
            <a:ext cx="630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1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32153F4D-18EC-FCDD-498E-740DF110B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10" y="571502"/>
            <a:ext cx="3295834" cy="617219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90A09B1-A3F3-5EB1-04EF-E9E155074D77}"/>
              </a:ext>
            </a:extLst>
          </p:cNvPr>
          <p:cNvSpPr txBox="1"/>
          <p:nvPr/>
        </p:nvSpPr>
        <p:spPr>
          <a:xfrm rot="16200000">
            <a:off x="621830" y="313003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ch4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AE06853-4E90-2A35-77C8-9A37502D0995}"/>
              </a:ext>
            </a:extLst>
          </p:cNvPr>
          <p:cNvSpPr/>
          <p:nvPr/>
        </p:nvSpPr>
        <p:spPr>
          <a:xfrm>
            <a:off x="1457294" y="5495932"/>
            <a:ext cx="2949119" cy="1247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F19F6F6-4CED-B201-23BD-4CB9ECA2C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571502"/>
            <a:ext cx="3281000" cy="6120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C01EC41-716B-937B-92A4-872A62914685}"/>
              </a:ext>
            </a:extLst>
          </p:cNvPr>
          <p:cNvSpPr/>
          <p:nvPr/>
        </p:nvSpPr>
        <p:spPr>
          <a:xfrm>
            <a:off x="5791169" y="5448500"/>
            <a:ext cx="2949119" cy="1247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B7537B-CA95-148E-7464-16D86DD34306}"/>
              </a:ext>
            </a:extLst>
          </p:cNvPr>
          <p:cNvSpPr txBox="1"/>
          <p:nvPr/>
        </p:nvSpPr>
        <p:spPr>
          <a:xfrm rot="16200000">
            <a:off x="4158497" y="3130035"/>
            <a:ext cx="196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Ch4 – </a:t>
            </a:r>
            <a:r>
              <a:rPr lang="es-MX" dirty="0" err="1"/>
              <a:t>wgan+mixup</a:t>
            </a:r>
            <a:endParaRPr lang="es-MX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6822FEA-D65C-1FB0-F44C-5A27B2FAF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875" y="695262"/>
            <a:ext cx="2676899" cy="1638529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97E1CD1-76B6-895D-AE5E-138E4E975C89}"/>
              </a:ext>
            </a:extLst>
          </p:cNvPr>
          <p:cNvCxnSpPr/>
          <p:nvPr/>
        </p:nvCxnSpPr>
        <p:spPr>
          <a:xfrm>
            <a:off x="7591425" y="584835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D3748115-B834-B2E3-E87B-58FAD1D59D72}"/>
              </a:ext>
            </a:extLst>
          </p:cNvPr>
          <p:cNvCxnSpPr/>
          <p:nvPr/>
        </p:nvCxnSpPr>
        <p:spPr>
          <a:xfrm>
            <a:off x="7591425" y="6010275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C60D0EE-061A-C31C-F8E1-FA830B4E112A}"/>
              </a:ext>
            </a:extLst>
          </p:cNvPr>
          <p:cNvCxnSpPr/>
          <p:nvPr/>
        </p:nvCxnSpPr>
        <p:spPr>
          <a:xfrm>
            <a:off x="7581900" y="6181725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747B0C5-6175-1A19-99A9-1B43F9C6BD1B}"/>
              </a:ext>
            </a:extLst>
          </p:cNvPr>
          <p:cNvCxnSpPr/>
          <p:nvPr/>
        </p:nvCxnSpPr>
        <p:spPr>
          <a:xfrm>
            <a:off x="7600950" y="634365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4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29216F-B4E3-8817-9B24-B09E5D10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489" y="3685257"/>
            <a:ext cx="3840000" cy="288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2AE1ED-CAE8-450B-1348-564542362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489" y="3685257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5873814" y="36839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86449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6C1EDE2-F935-29EE-8A1B-27AC5DF4C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647700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2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40E944A-D8E7-C068-7691-091EF305D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609600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C0D555A-A44A-F3B6-6BAA-98F4CB789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738000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7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D103F98-6B46-DF1C-F553-76A85C4D0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581025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0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0666DE1-0146-788D-A07C-BC8F2CEFA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90" y="634538"/>
            <a:ext cx="72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56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F486D6C-8EF9-7D44-AFA4-ADA536A24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581025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57C6B9A5-F390-E9EB-AFDD-6C88C0D9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49" y="463462"/>
            <a:ext cx="3325687" cy="625298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EDDBE90-70A0-8A60-76A3-11D371632C18}"/>
              </a:ext>
            </a:extLst>
          </p:cNvPr>
          <p:cNvSpPr txBox="1"/>
          <p:nvPr/>
        </p:nvSpPr>
        <p:spPr>
          <a:xfrm rot="16200000">
            <a:off x="107480" y="317439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ch4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187477-74B9-B8F8-61C3-F26B4F5CEA09}"/>
              </a:ext>
            </a:extLst>
          </p:cNvPr>
          <p:cNvSpPr/>
          <p:nvPr/>
        </p:nvSpPr>
        <p:spPr>
          <a:xfrm>
            <a:off x="503043" y="4232255"/>
            <a:ext cx="3076575" cy="132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6C33C1A-C0E4-8CBE-DE9D-37879E9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806" y="463462"/>
            <a:ext cx="3439538" cy="639025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8D46A53-2C31-72A1-8038-B55688B23A66}"/>
              </a:ext>
            </a:extLst>
          </p:cNvPr>
          <p:cNvSpPr txBox="1"/>
          <p:nvPr/>
        </p:nvSpPr>
        <p:spPr>
          <a:xfrm rot="16200000">
            <a:off x="3334231" y="3244333"/>
            <a:ext cx="196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Ch4 – </a:t>
            </a:r>
            <a:r>
              <a:rPr lang="es-MX" dirty="0" err="1"/>
              <a:t>wgan+mixup</a:t>
            </a:r>
            <a:endParaRPr lang="es-MX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0472348-DF01-BC4C-8774-3C037946E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875" y="695262"/>
            <a:ext cx="2676899" cy="163852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57582A45-A966-2E69-390A-8A55486A71CE}"/>
              </a:ext>
            </a:extLst>
          </p:cNvPr>
          <p:cNvSpPr/>
          <p:nvPr/>
        </p:nvSpPr>
        <p:spPr>
          <a:xfrm>
            <a:off x="4892255" y="5676899"/>
            <a:ext cx="3076575" cy="12095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5BCACFB-7D6B-D441-D706-0E2F39D737A3}"/>
              </a:ext>
            </a:extLst>
          </p:cNvPr>
          <p:cNvCxnSpPr/>
          <p:nvPr/>
        </p:nvCxnSpPr>
        <p:spPr>
          <a:xfrm>
            <a:off x="6853494" y="5991225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5C5924D7-760A-BD22-C9D5-8E4DE1CA912D}"/>
              </a:ext>
            </a:extLst>
          </p:cNvPr>
          <p:cNvCxnSpPr/>
          <p:nvPr/>
        </p:nvCxnSpPr>
        <p:spPr>
          <a:xfrm>
            <a:off x="6853494" y="615315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5A8B15D-6406-AAE7-BD2E-3F99773998B6}"/>
              </a:ext>
            </a:extLst>
          </p:cNvPr>
          <p:cNvCxnSpPr/>
          <p:nvPr/>
        </p:nvCxnSpPr>
        <p:spPr>
          <a:xfrm>
            <a:off x="6853494" y="6337388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244B08E-8D19-5244-3C69-8475F7BAB4AA}"/>
              </a:ext>
            </a:extLst>
          </p:cNvPr>
          <p:cNvCxnSpPr/>
          <p:nvPr/>
        </p:nvCxnSpPr>
        <p:spPr>
          <a:xfrm>
            <a:off x="6853494" y="6518363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E9C23DA-8665-8005-963F-A9DAB249A1CC}"/>
              </a:ext>
            </a:extLst>
          </p:cNvPr>
          <p:cNvSpPr/>
          <p:nvPr/>
        </p:nvSpPr>
        <p:spPr>
          <a:xfrm>
            <a:off x="4892255" y="4333876"/>
            <a:ext cx="3076575" cy="1321997"/>
          </a:xfrm>
          <a:prstGeom prst="rect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71D0C26-009A-D582-8D7C-35E5268DD00E}"/>
              </a:ext>
            </a:extLst>
          </p:cNvPr>
          <p:cNvCxnSpPr/>
          <p:nvPr/>
        </p:nvCxnSpPr>
        <p:spPr>
          <a:xfrm>
            <a:off x="6777294" y="476250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059227D-DDCD-53F0-D56E-62967BA71732}"/>
              </a:ext>
            </a:extLst>
          </p:cNvPr>
          <p:cNvCxnSpPr/>
          <p:nvPr/>
        </p:nvCxnSpPr>
        <p:spPr>
          <a:xfrm>
            <a:off x="6777294" y="491490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EDDC6CC-97A2-E2DC-09AD-4FDBE3D9C023}"/>
              </a:ext>
            </a:extLst>
          </p:cNvPr>
          <p:cNvCxnSpPr/>
          <p:nvPr/>
        </p:nvCxnSpPr>
        <p:spPr>
          <a:xfrm>
            <a:off x="6815394" y="510540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B196451E-A92B-9903-0B7B-206CB0F92E35}"/>
              </a:ext>
            </a:extLst>
          </p:cNvPr>
          <p:cNvCxnSpPr/>
          <p:nvPr/>
        </p:nvCxnSpPr>
        <p:spPr>
          <a:xfrm>
            <a:off x="6777294" y="527685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35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29216F-B4E3-8817-9B24-B09E5D10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489" y="3685257"/>
            <a:ext cx="3840000" cy="288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2AE1ED-CAE8-450B-1348-564542362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489" y="3685257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5873814" y="36839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56798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B0D0063-FF3F-C376-BA68-52AEC9624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609600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86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2F2F4A5-1E37-43C5-4E26-44E749E60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628650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FFA7549-5A0F-DAB9-586C-857EB946D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600075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7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AC62855-D8B2-99CE-7B31-4D9AAE547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738000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CF376B4-8F2F-620E-6B20-ADDBC2300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666750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62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78C4C728-9388-D382-1D23-05D13EA9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04" y="556607"/>
            <a:ext cx="3363639" cy="622316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C9667F6-B39C-4013-3CFB-6B675BD81D6C}"/>
              </a:ext>
            </a:extLst>
          </p:cNvPr>
          <p:cNvSpPr txBox="1"/>
          <p:nvPr/>
        </p:nvSpPr>
        <p:spPr>
          <a:xfrm rot="16200000">
            <a:off x="278930" y="324433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ch4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A8C484-90A5-409B-15E6-8B92FA738C11}"/>
              </a:ext>
            </a:extLst>
          </p:cNvPr>
          <p:cNvSpPr/>
          <p:nvPr/>
        </p:nvSpPr>
        <p:spPr>
          <a:xfrm>
            <a:off x="777760" y="5530918"/>
            <a:ext cx="3076575" cy="132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1990EC5-C2F6-3C94-F1EE-196034E6F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398" y="534710"/>
            <a:ext cx="3363639" cy="632329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1C3430C4-0CC5-6C4C-73C2-2222DCFD8C6F}"/>
              </a:ext>
            </a:extLst>
          </p:cNvPr>
          <p:cNvSpPr/>
          <p:nvPr/>
        </p:nvSpPr>
        <p:spPr>
          <a:xfrm>
            <a:off x="4949710" y="5602165"/>
            <a:ext cx="3076575" cy="132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6E45EB1-4C09-23D0-231A-5F452A86177E}"/>
              </a:ext>
            </a:extLst>
          </p:cNvPr>
          <p:cNvCxnSpPr/>
          <p:nvPr/>
        </p:nvCxnSpPr>
        <p:spPr>
          <a:xfrm>
            <a:off x="6815394" y="6162675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75A584F6-15AF-266C-1527-BB0DE619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875" y="695262"/>
            <a:ext cx="2676899" cy="1638529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F32C07B-D3CE-F189-D1A3-B5FFD24B1A0A}"/>
              </a:ext>
            </a:extLst>
          </p:cNvPr>
          <p:cNvCxnSpPr/>
          <p:nvPr/>
        </p:nvCxnSpPr>
        <p:spPr>
          <a:xfrm>
            <a:off x="6815394" y="630555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ED83D11-5489-AE76-563E-A1A74DE99490}"/>
              </a:ext>
            </a:extLst>
          </p:cNvPr>
          <p:cNvCxnSpPr/>
          <p:nvPr/>
        </p:nvCxnSpPr>
        <p:spPr>
          <a:xfrm>
            <a:off x="6805869" y="6486525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968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29216F-B4E3-8817-9B24-B09E5D10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489" y="3685257"/>
            <a:ext cx="3840000" cy="288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2AE1ED-CAE8-450B-1348-564542362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489" y="3685257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5873814" y="36839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1100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DF0B86D-7A95-C644-2586-B8DBF4844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90" y="634538"/>
            <a:ext cx="72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45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B4E0015-DD3B-307D-0B93-07C6152A0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90" y="762000"/>
            <a:ext cx="72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8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6DCD965-4DCA-E548-B7BF-10EA0D3E8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90" y="714375"/>
            <a:ext cx="72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8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1053F1C-6CD9-A3F0-5ACC-5676EFEB0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90" y="634538"/>
            <a:ext cx="72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5B05CBE-7C18-920A-8EBF-6C55F56E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919" y="545246"/>
            <a:ext cx="3273092" cy="61200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9102C849-1CAD-EB58-064F-559EC18FB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7" y="533402"/>
            <a:ext cx="3277730" cy="611504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24C51F8-633A-F52E-B513-17C535637F29}"/>
              </a:ext>
            </a:extLst>
          </p:cNvPr>
          <p:cNvSpPr txBox="1"/>
          <p:nvPr/>
        </p:nvSpPr>
        <p:spPr>
          <a:xfrm rot="16200000">
            <a:off x="459905" y="324433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ch4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C570E5B-F7FE-6EC9-6A3A-E6396E82A186}"/>
              </a:ext>
            </a:extLst>
          </p:cNvPr>
          <p:cNvSpPr/>
          <p:nvPr/>
        </p:nvSpPr>
        <p:spPr>
          <a:xfrm>
            <a:off x="5533892" y="703893"/>
            <a:ext cx="2949119" cy="1247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02B146E-885B-51DF-D4D6-76B8605146EE}"/>
              </a:ext>
            </a:extLst>
          </p:cNvPr>
          <p:cNvSpPr/>
          <p:nvPr/>
        </p:nvSpPr>
        <p:spPr>
          <a:xfrm>
            <a:off x="1195938" y="5467350"/>
            <a:ext cx="2949119" cy="1197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446D208-1257-2546-CAB6-89C13626CBD9}"/>
              </a:ext>
            </a:extLst>
          </p:cNvPr>
          <p:cNvSpPr txBox="1"/>
          <p:nvPr/>
        </p:nvSpPr>
        <p:spPr>
          <a:xfrm rot="16200000">
            <a:off x="3900877" y="3261136"/>
            <a:ext cx="224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Ch4 </a:t>
            </a:r>
            <a:r>
              <a:rPr lang="es-MX" dirty="0" err="1"/>
              <a:t>wgan-div</a:t>
            </a:r>
            <a:r>
              <a:rPr lang="es-MX" dirty="0"/>
              <a:t> + </a:t>
            </a:r>
            <a:r>
              <a:rPr lang="es-MX" dirty="0" err="1"/>
              <a:t>mixup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85C2EF-FE3F-733B-937A-8F064A7BC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875" y="695262"/>
            <a:ext cx="2676899" cy="1638529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9F3A8EE-8EFE-1CA0-108A-5FFB28DCF447}"/>
              </a:ext>
            </a:extLst>
          </p:cNvPr>
          <p:cNvCxnSpPr/>
          <p:nvPr/>
        </p:nvCxnSpPr>
        <p:spPr>
          <a:xfrm>
            <a:off x="7372350" y="123825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DAD636F-4BDD-0A1E-AF63-38D5A908DABA}"/>
              </a:ext>
            </a:extLst>
          </p:cNvPr>
          <p:cNvCxnSpPr/>
          <p:nvPr/>
        </p:nvCxnSpPr>
        <p:spPr>
          <a:xfrm>
            <a:off x="7372350" y="1400175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9B5A936-0572-E089-A710-DCFABB9E1425}"/>
              </a:ext>
            </a:extLst>
          </p:cNvPr>
          <p:cNvCxnSpPr/>
          <p:nvPr/>
        </p:nvCxnSpPr>
        <p:spPr>
          <a:xfrm>
            <a:off x="7372350" y="1552575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8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BE6350BC-31CF-CB4C-45AB-9B9186035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644437"/>
            <a:ext cx="3840000" cy="288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6DACCF-8D0F-6B6B-6096-073B39155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9064" y="644436"/>
            <a:ext cx="3840000" cy="288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836886E-6845-5DCD-3A25-D5C3E3FCA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4339" y="644436"/>
            <a:ext cx="3840000" cy="288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89B588-2A5E-3E69-522E-D63701BD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4514" y="3705409"/>
            <a:ext cx="3840000" cy="288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EFAB12B-833D-AFE1-578D-4C7174160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486" y="3705409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E2DB016-F5A1-5457-8842-BC059079BB57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B3C82E-DAE5-D199-1EB4-FD5F6FE10EC4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F575F7-9290-ADCC-632B-316C92480D4B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DC7BDE-F09F-DF5D-313C-DFCBEBCE5BEF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92E4DD-E870-C0B2-C807-98579F0607FB}"/>
              </a:ext>
            </a:extLst>
          </p:cNvPr>
          <p:cNvSpPr txBox="1"/>
          <p:nvPr/>
        </p:nvSpPr>
        <p:spPr>
          <a:xfrm>
            <a:off x="6477486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55372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8379CF9-781A-C9D1-4910-D2EA4F65E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647700"/>
            <a:ext cx="765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337</Words>
  <Application>Microsoft Office PowerPoint</Application>
  <PresentationFormat>Panorámica</PresentationFormat>
  <Paragraphs>61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Amasis MT Pro</vt:lpstr>
      <vt:lpstr>Arial</vt:lpstr>
      <vt:lpstr>Calibri</vt:lpstr>
      <vt:lpstr>Calibri Light</vt:lpstr>
      <vt:lpstr>Raleway Regular</vt:lpstr>
      <vt:lpstr>Raleway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ef.duquevazquez</dc:creator>
  <cp:lastModifiedBy>ef.duquevazquez</cp:lastModifiedBy>
  <cp:revision>1</cp:revision>
  <dcterms:created xsi:type="dcterms:W3CDTF">2023-10-25T21:28:29Z</dcterms:created>
  <dcterms:modified xsi:type="dcterms:W3CDTF">2023-11-10T15:39:05Z</dcterms:modified>
</cp:coreProperties>
</file>